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  <p:sldMasterId id="2147483867" r:id="rId2"/>
    <p:sldMasterId id="2147483903" r:id="rId3"/>
  </p:sldMasterIdLst>
  <p:notesMasterIdLst>
    <p:notesMasterId r:id="rId15"/>
  </p:notesMasterIdLst>
  <p:sldIdLst>
    <p:sldId id="280" r:id="rId4"/>
    <p:sldId id="349" r:id="rId5"/>
    <p:sldId id="350" r:id="rId6"/>
    <p:sldId id="258" r:id="rId7"/>
    <p:sldId id="356" r:id="rId8"/>
    <p:sldId id="340" r:id="rId9"/>
    <p:sldId id="351" r:id="rId10"/>
    <p:sldId id="352" r:id="rId11"/>
    <p:sldId id="353" r:id="rId12"/>
    <p:sldId id="354" r:id="rId13"/>
    <p:sldId id="35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8" userDrawn="1">
          <p15:clr>
            <a:srgbClr val="A4A3A4"/>
          </p15:clr>
        </p15:guide>
        <p15:guide id="2" pos="37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FFE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55890-80B8-4C0B-9936-EE5C23140677}" v="64" dt="2022-05-31T02:22:56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2" autoAdjust="0"/>
    <p:restoredTop sz="90440"/>
  </p:normalViewPr>
  <p:slideViewPr>
    <p:cSldViewPr snapToObjects="1" showGuides="1">
      <p:cViewPr varScale="1">
        <p:scale>
          <a:sx n="84" d="100"/>
          <a:sy n="84" d="100"/>
        </p:scale>
        <p:origin x="72" y="51"/>
      </p:cViewPr>
      <p:guideLst>
        <p:guide orient="horz" pos="1498"/>
        <p:guide pos="37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ing dong" userId="0b64f200b4899b33" providerId="LiveId" clId="{F0C55890-80B8-4C0B-9936-EE5C23140677}"/>
    <pc:docChg chg="custSel addSld delSld modSld delMainMaster modMainMaster">
      <pc:chgData name="qing dong" userId="0b64f200b4899b33" providerId="LiveId" clId="{F0C55890-80B8-4C0B-9936-EE5C23140677}" dt="2022-06-12T00:38:50.074" v="2563" actId="14100"/>
      <pc:docMkLst>
        <pc:docMk/>
      </pc:docMkLst>
      <pc:sldChg chg="addSp delSp modSp mod delAnim">
        <pc:chgData name="qing dong" userId="0b64f200b4899b33" providerId="LiveId" clId="{F0C55890-80B8-4C0B-9936-EE5C23140677}" dt="2022-05-31T02:22:00.664" v="2509" actId="14100"/>
        <pc:sldMkLst>
          <pc:docMk/>
          <pc:sldMk cId="0" sldId="258"/>
        </pc:sldMkLst>
        <pc:spChg chg="add mod">
          <ac:chgData name="qing dong" userId="0b64f200b4899b33" providerId="LiveId" clId="{F0C55890-80B8-4C0B-9936-EE5C23140677}" dt="2022-05-26T23:37:20.716" v="1194" actId="20577"/>
          <ac:spMkLst>
            <pc:docMk/>
            <pc:sldMk cId="0" sldId="258"/>
            <ac:spMk id="2" creationId="{E3A161B2-DF80-CE83-5021-1CD2C0E54B8F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4" creationId="{C0D05E24-4146-1D35-37CB-ABE32708FA7B}"/>
          </ac:spMkLst>
        </pc:spChg>
        <pc:spChg chg="add mod">
          <ac:chgData name="qing dong" userId="0b64f200b4899b33" providerId="LiveId" clId="{F0C55890-80B8-4C0B-9936-EE5C23140677}" dt="2022-05-24T00:29:43.886" v="577" actId="1076"/>
          <ac:spMkLst>
            <pc:docMk/>
            <pc:sldMk cId="0" sldId="258"/>
            <ac:spMk id="5" creationId="{2B78D76A-FEA9-15BA-BFFC-5689E60C8787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6" creationId="{B4C8EA22-0B1F-BAEB-1A3C-46C08D278FA5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7" creationId="{C3A5BCBB-E5CC-3B82-1E01-D090D5309E6B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8" creationId="{33D10DA7-BB08-8CF0-1CB2-EE8E754277B3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9" creationId="{C2340E30-6389-867F-750F-72BC46F32338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10" creationId="{5402B0A6-1256-ECE5-A6E1-3E6339D6D8CE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11" creationId="{DED1DBF8-85B4-C84A-CA5A-E6E366D33413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12" creationId="{67C1897E-13EB-5039-FC14-AF9517F0E0EB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14" creationId="{9CC9E5BB-BD38-D80A-83FA-530CC819D6BB}"/>
          </ac:spMkLst>
        </pc:spChg>
        <pc:spChg chg="add mod">
          <ac:chgData name="qing dong" userId="0b64f200b4899b33" providerId="LiveId" clId="{F0C55890-80B8-4C0B-9936-EE5C23140677}" dt="2022-05-28T02:26:05.654" v="1774" actId="1076"/>
          <ac:spMkLst>
            <pc:docMk/>
            <pc:sldMk cId="0" sldId="258"/>
            <ac:spMk id="15" creationId="{9892BF20-25BE-6D04-CBE7-6C26C415346F}"/>
          </ac:spMkLst>
        </pc:spChg>
        <pc:spChg chg="add mod">
          <ac:chgData name="qing dong" userId="0b64f200b4899b33" providerId="LiveId" clId="{F0C55890-80B8-4C0B-9936-EE5C23140677}" dt="2022-05-26T23:29:26.860" v="1029" actId="1076"/>
          <ac:spMkLst>
            <pc:docMk/>
            <pc:sldMk cId="0" sldId="258"/>
            <ac:spMk id="16" creationId="{38369DDC-3480-0B53-29AC-F7F4ADB85F8B}"/>
          </ac:spMkLst>
        </pc:spChg>
        <pc:picChg chg="del">
          <ac:chgData name="qing dong" userId="0b64f200b4899b33" providerId="LiveId" clId="{F0C55890-80B8-4C0B-9936-EE5C23140677}" dt="2022-05-24T00:24:02.586" v="292" actId="478"/>
          <ac:picMkLst>
            <pc:docMk/>
            <pc:sldMk cId="0" sldId="258"/>
            <ac:picMk id="3" creationId="{07E22860-3EFE-A9B2-F69D-B1B7D5AB21CA}"/>
          </ac:picMkLst>
        </pc:picChg>
        <pc:picChg chg="mod">
          <ac:chgData name="qing dong" userId="0b64f200b4899b33" providerId="LiveId" clId="{F0C55890-80B8-4C0B-9936-EE5C23140677}" dt="2022-05-31T02:22:00.664" v="2509" actId="14100"/>
          <ac:picMkLst>
            <pc:docMk/>
            <pc:sldMk cId="0" sldId="258"/>
            <ac:picMk id="3" creationId="{F5639421-7A70-181F-CC0F-67DC9F9A5984}"/>
          </ac:picMkLst>
        </pc:picChg>
      </pc:sldChg>
      <pc:sldChg chg="modSp mod">
        <pc:chgData name="qing dong" userId="0b64f200b4899b33" providerId="LiveId" clId="{F0C55890-80B8-4C0B-9936-EE5C23140677}" dt="2022-06-12T00:36:35.775" v="2527" actId="20577"/>
        <pc:sldMkLst>
          <pc:docMk/>
          <pc:sldMk cId="4186150276" sldId="280"/>
        </pc:sldMkLst>
        <pc:spChg chg="mod">
          <ac:chgData name="qing dong" userId="0b64f200b4899b33" providerId="LiveId" clId="{F0C55890-80B8-4C0B-9936-EE5C23140677}" dt="2022-06-12T00:36:35.775" v="2527" actId="20577"/>
          <ac:spMkLst>
            <pc:docMk/>
            <pc:sldMk cId="4186150276" sldId="280"/>
            <ac:spMk id="3" creationId="{03618C9F-DB07-4943-A8E4-498465B8C701}"/>
          </ac:spMkLst>
        </pc:spChg>
        <pc:spChg chg="mod">
          <ac:chgData name="qing dong" userId="0b64f200b4899b33" providerId="LiveId" clId="{F0C55890-80B8-4C0B-9936-EE5C23140677}" dt="2022-05-24T00:13:39.584" v="45" actId="14100"/>
          <ac:spMkLst>
            <pc:docMk/>
            <pc:sldMk cId="4186150276" sldId="280"/>
            <ac:spMk id="5" creationId="{32BCD68E-78BD-CF42-DA1C-936964CFAD23}"/>
          </ac:spMkLst>
        </pc:spChg>
      </pc:sldChg>
      <pc:sldChg chg="addSp delSp modSp mod delAnim">
        <pc:chgData name="qing dong" userId="0b64f200b4899b33" providerId="LiveId" clId="{F0C55890-80B8-4C0B-9936-EE5C23140677}" dt="2022-05-28T02:27:18.289" v="1813" actId="1076"/>
        <pc:sldMkLst>
          <pc:docMk/>
          <pc:sldMk cId="0" sldId="340"/>
        </pc:sldMkLst>
        <pc:spChg chg="add mod">
          <ac:chgData name="qing dong" userId="0b64f200b4899b33" providerId="LiveId" clId="{F0C55890-80B8-4C0B-9936-EE5C23140677}" dt="2022-05-26T23:29:51.764" v="1048" actId="20577"/>
          <ac:spMkLst>
            <pc:docMk/>
            <pc:sldMk cId="0" sldId="340"/>
            <ac:spMk id="4" creationId="{A57CB56B-C547-84D4-0644-6688C643AA62}"/>
          </ac:spMkLst>
        </pc:spChg>
        <pc:spChg chg="add del mod">
          <ac:chgData name="qing dong" userId="0b64f200b4899b33" providerId="LiveId" clId="{F0C55890-80B8-4C0B-9936-EE5C23140677}" dt="2022-05-26T23:32:27.939" v="1051" actId="478"/>
          <ac:spMkLst>
            <pc:docMk/>
            <pc:sldMk cId="0" sldId="340"/>
            <ac:spMk id="5" creationId="{EDBB4A69-C2B3-99B8-F67A-C93A61BAA12E}"/>
          </ac:spMkLst>
        </pc:spChg>
        <pc:spChg chg="add mod">
          <ac:chgData name="qing dong" userId="0b64f200b4899b33" providerId="LiveId" clId="{F0C55890-80B8-4C0B-9936-EE5C23140677}" dt="2022-05-26T23:35:14.082" v="1116" actId="1076"/>
          <ac:spMkLst>
            <pc:docMk/>
            <pc:sldMk cId="0" sldId="340"/>
            <ac:spMk id="6" creationId="{273F30EE-AFC9-B592-738E-2AAFA82D4FDF}"/>
          </ac:spMkLst>
        </pc:spChg>
        <pc:spChg chg="add mod">
          <ac:chgData name="qing dong" userId="0b64f200b4899b33" providerId="LiveId" clId="{F0C55890-80B8-4C0B-9936-EE5C23140677}" dt="2022-05-26T23:35:53.699" v="1154" actId="20577"/>
          <ac:spMkLst>
            <pc:docMk/>
            <pc:sldMk cId="0" sldId="340"/>
            <ac:spMk id="7" creationId="{48C12C9A-D403-41FA-9ED8-ECDE0A00BDB6}"/>
          </ac:spMkLst>
        </pc:spChg>
        <pc:spChg chg="add mod">
          <ac:chgData name="qing dong" userId="0b64f200b4899b33" providerId="LiveId" clId="{F0C55890-80B8-4C0B-9936-EE5C23140677}" dt="2022-05-28T02:26:33.179" v="1812" actId="1076"/>
          <ac:spMkLst>
            <pc:docMk/>
            <pc:sldMk cId="0" sldId="340"/>
            <ac:spMk id="8" creationId="{68B2EE0D-6EA1-FCB0-4B07-2DB39EC7B169}"/>
          </ac:spMkLst>
        </pc:spChg>
        <pc:spChg chg="del mod">
          <ac:chgData name="qing dong" userId="0b64f200b4899b33" providerId="LiveId" clId="{F0C55890-80B8-4C0B-9936-EE5C23140677}" dt="2022-05-26T23:29:42.100" v="1032" actId="478"/>
          <ac:spMkLst>
            <pc:docMk/>
            <pc:sldMk cId="0" sldId="340"/>
            <ac:spMk id="8" creationId="{C09F89D9-8AC3-94CE-6812-0F6C03F8DCE8}"/>
          </ac:spMkLst>
        </pc:spChg>
        <pc:spChg chg="del mod">
          <ac:chgData name="qing dong" userId="0b64f200b4899b33" providerId="LiveId" clId="{F0C55890-80B8-4C0B-9936-EE5C23140677}" dt="2022-05-26T23:29:40.725" v="1031" actId="478"/>
          <ac:spMkLst>
            <pc:docMk/>
            <pc:sldMk cId="0" sldId="340"/>
            <ac:spMk id="9" creationId="{0DAAEA3E-ABE1-4FA6-75E9-77B754414856}"/>
          </ac:spMkLst>
        </pc:spChg>
        <pc:spChg chg="add mod">
          <ac:chgData name="qing dong" userId="0b64f200b4899b33" providerId="LiveId" clId="{F0C55890-80B8-4C0B-9936-EE5C23140677}" dt="2022-05-26T23:35:08.423" v="1114" actId="1076"/>
          <ac:spMkLst>
            <pc:docMk/>
            <pc:sldMk cId="0" sldId="340"/>
            <ac:spMk id="10" creationId="{4CF045FE-C3FD-9A27-1ED3-19CD8D9E3493}"/>
          </ac:spMkLst>
        </pc:spChg>
        <pc:spChg chg="add mod">
          <ac:chgData name="qing dong" userId="0b64f200b4899b33" providerId="LiveId" clId="{F0C55890-80B8-4C0B-9936-EE5C23140677}" dt="2022-05-26T23:37:14.366" v="1187" actId="20577"/>
          <ac:spMkLst>
            <pc:docMk/>
            <pc:sldMk cId="0" sldId="340"/>
            <ac:spMk id="11" creationId="{53893E2B-F867-2780-0BBD-E0C7FA42682E}"/>
          </ac:spMkLst>
        </pc:spChg>
        <pc:picChg chg="mod">
          <ac:chgData name="qing dong" userId="0b64f200b4899b33" providerId="LiveId" clId="{F0C55890-80B8-4C0B-9936-EE5C23140677}" dt="2022-05-28T02:27:18.289" v="1813" actId="1076"/>
          <ac:picMkLst>
            <pc:docMk/>
            <pc:sldMk cId="0" sldId="340"/>
            <ac:picMk id="2" creationId="{81B95977-F73E-C519-48B4-C1304B6C1FA0}"/>
          </ac:picMkLst>
        </pc:picChg>
        <pc:picChg chg="del">
          <ac:chgData name="qing dong" userId="0b64f200b4899b33" providerId="LiveId" clId="{F0C55890-80B8-4C0B-9936-EE5C23140677}" dt="2022-05-24T00:24:32.445" v="297" actId="478"/>
          <ac:picMkLst>
            <pc:docMk/>
            <pc:sldMk cId="0" sldId="340"/>
            <ac:picMk id="3" creationId="{71CB3BCB-C409-48D8-73F5-1B634ADE70B1}"/>
          </ac:picMkLst>
        </pc:picChg>
        <pc:picChg chg="del">
          <ac:chgData name="qing dong" userId="0b64f200b4899b33" providerId="LiveId" clId="{F0C55890-80B8-4C0B-9936-EE5C23140677}" dt="2022-05-24T00:24:31.224" v="296" actId="478"/>
          <ac:picMkLst>
            <pc:docMk/>
            <pc:sldMk cId="0" sldId="340"/>
            <ac:picMk id="10" creationId="{94CA6B2E-77FE-60BD-ABC7-24F602B27612}"/>
          </ac:picMkLst>
        </pc:picChg>
      </pc:sldChg>
      <pc:sldChg chg="addSp delSp modSp mod setBg">
        <pc:chgData name="qing dong" userId="0b64f200b4899b33" providerId="LiveId" clId="{F0C55890-80B8-4C0B-9936-EE5C23140677}" dt="2022-05-26T23:23:02.912" v="686" actId="20577"/>
        <pc:sldMkLst>
          <pc:docMk/>
          <pc:sldMk cId="3929894421" sldId="349"/>
        </pc:sldMkLst>
        <pc:spChg chg="mod">
          <ac:chgData name="qing dong" userId="0b64f200b4899b33" providerId="LiveId" clId="{F0C55890-80B8-4C0B-9936-EE5C23140677}" dt="2022-05-24T00:23:28.603" v="289" actId="1076"/>
          <ac:spMkLst>
            <pc:docMk/>
            <pc:sldMk cId="3929894421" sldId="349"/>
            <ac:spMk id="3" creationId="{BB80BCEB-5D70-4373-A223-A5793D517A0E}"/>
          </ac:spMkLst>
        </pc:spChg>
        <pc:spChg chg="del">
          <ac:chgData name="qing dong" userId="0b64f200b4899b33" providerId="LiveId" clId="{F0C55890-80B8-4C0B-9936-EE5C23140677}" dt="2022-05-24T00:19:18.838" v="50" actId="478"/>
          <ac:spMkLst>
            <pc:docMk/>
            <pc:sldMk cId="3929894421" sldId="349"/>
            <ac:spMk id="9" creationId="{E3BF35E0-A593-4D58-83A1-9000B900E0DA}"/>
          </ac:spMkLst>
        </pc:spChg>
        <pc:spChg chg="mod">
          <ac:chgData name="qing dong" userId="0b64f200b4899b33" providerId="LiveId" clId="{F0C55890-80B8-4C0B-9936-EE5C23140677}" dt="2022-05-24T00:23:22.947" v="288" actId="1076"/>
          <ac:spMkLst>
            <pc:docMk/>
            <pc:sldMk cId="3929894421" sldId="349"/>
            <ac:spMk id="10" creationId="{B491C13D-5818-4483-B25D-E23BCB147BB5}"/>
          </ac:spMkLst>
        </pc:spChg>
        <pc:spChg chg="mod">
          <ac:chgData name="qing dong" userId="0b64f200b4899b33" providerId="LiveId" clId="{F0C55890-80B8-4C0B-9936-EE5C23140677}" dt="2022-05-24T00:23:34.929" v="290" actId="1076"/>
          <ac:spMkLst>
            <pc:docMk/>
            <pc:sldMk cId="3929894421" sldId="349"/>
            <ac:spMk id="14" creationId="{D0FF2FCF-3647-4A94-B925-8BCD71BBC72D}"/>
          </ac:spMkLst>
        </pc:spChg>
        <pc:spChg chg="mod">
          <ac:chgData name="qing dong" userId="0b64f200b4899b33" providerId="LiveId" clId="{F0C55890-80B8-4C0B-9936-EE5C23140677}" dt="2022-05-24T00:23:42.135" v="291" actId="1076"/>
          <ac:spMkLst>
            <pc:docMk/>
            <pc:sldMk cId="3929894421" sldId="349"/>
            <ac:spMk id="15" creationId="{72AA4C6E-F954-4446-82EA-A0B6BE3DD0F4}"/>
          </ac:spMkLst>
        </pc:spChg>
        <pc:spChg chg="mod">
          <ac:chgData name="qing dong" userId="0b64f200b4899b33" providerId="LiveId" clId="{F0C55890-80B8-4C0B-9936-EE5C23140677}" dt="2022-05-24T00:23:42.135" v="291" actId="1076"/>
          <ac:spMkLst>
            <pc:docMk/>
            <pc:sldMk cId="3929894421" sldId="349"/>
            <ac:spMk id="16" creationId="{C4DF7100-2B3B-4960-AF6C-6FB40DBB79E7}"/>
          </ac:spMkLst>
        </pc:spChg>
        <pc:spChg chg="mod">
          <ac:chgData name="qing dong" userId="0b64f200b4899b33" providerId="LiveId" clId="{F0C55890-80B8-4C0B-9936-EE5C23140677}" dt="2022-05-24T00:23:28.603" v="289" actId="1076"/>
          <ac:spMkLst>
            <pc:docMk/>
            <pc:sldMk cId="3929894421" sldId="349"/>
            <ac:spMk id="17" creationId="{204A601D-1C93-4305-99FE-835CDBC1BCB4}"/>
          </ac:spMkLst>
        </pc:spChg>
        <pc:spChg chg="mod">
          <ac:chgData name="qing dong" userId="0b64f200b4899b33" providerId="LiveId" clId="{F0C55890-80B8-4C0B-9936-EE5C23140677}" dt="2022-05-24T00:23:34.929" v="290" actId="1076"/>
          <ac:spMkLst>
            <pc:docMk/>
            <pc:sldMk cId="3929894421" sldId="349"/>
            <ac:spMk id="18" creationId="{18B36481-37A2-435C-8EC6-4A6591FFC410}"/>
          </ac:spMkLst>
        </pc:spChg>
        <pc:spChg chg="mod">
          <ac:chgData name="qing dong" userId="0b64f200b4899b33" providerId="LiveId" clId="{F0C55890-80B8-4C0B-9936-EE5C23140677}" dt="2022-05-24T00:22:33.271" v="265" actId="20577"/>
          <ac:spMkLst>
            <pc:docMk/>
            <pc:sldMk cId="3929894421" sldId="349"/>
            <ac:spMk id="21" creationId="{E8117988-74D6-40FE-BCBB-6333C443F4ED}"/>
          </ac:spMkLst>
        </pc:spChg>
        <pc:spChg chg="mod">
          <ac:chgData name="qing dong" userId="0b64f200b4899b33" providerId="LiveId" clId="{F0C55890-80B8-4C0B-9936-EE5C23140677}" dt="2022-05-24T00:23:18.595" v="285" actId="1076"/>
          <ac:spMkLst>
            <pc:docMk/>
            <pc:sldMk cId="3929894421" sldId="349"/>
            <ac:spMk id="22" creationId="{E2A84A9A-12E6-4FE8-84DC-E94C28914BCE}"/>
          </ac:spMkLst>
        </pc:spChg>
        <pc:spChg chg="add mod">
          <ac:chgData name="qing dong" userId="0b64f200b4899b33" providerId="LiveId" clId="{F0C55890-80B8-4C0B-9936-EE5C23140677}" dt="2022-05-26T23:23:02.912" v="686" actId="20577"/>
          <ac:spMkLst>
            <pc:docMk/>
            <pc:sldMk cId="3929894421" sldId="349"/>
            <ac:spMk id="27" creationId="{C7FE1365-F5B7-A4C5-6F24-E137A720942C}"/>
          </ac:spMkLst>
        </pc:spChg>
        <pc:picChg chg="del">
          <ac:chgData name="qing dong" userId="0b64f200b4899b33" providerId="LiveId" clId="{F0C55890-80B8-4C0B-9936-EE5C23140677}" dt="2022-05-24T00:19:17.199" v="49" actId="478"/>
          <ac:picMkLst>
            <pc:docMk/>
            <pc:sldMk cId="3929894421" sldId="349"/>
            <ac:picMk id="1026" creationId="{3A2C426A-5E45-4EDC-ABC1-55C89190A75B}"/>
          </ac:picMkLst>
        </pc:picChg>
      </pc:sldChg>
      <pc:sldChg chg="addSp delSp modSp add mod">
        <pc:chgData name="qing dong" userId="0b64f200b4899b33" providerId="LiveId" clId="{F0C55890-80B8-4C0B-9936-EE5C23140677}" dt="2022-05-26T23:27:05.409" v="894" actId="20577"/>
        <pc:sldMkLst>
          <pc:docMk/>
          <pc:sldMk cId="2996843431" sldId="350"/>
        </pc:sldMkLst>
        <pc:spChg chg="mod">
          <ac:chgData name="qing dong" userId="0b64f200b4899b33" providerId="LiveId" clId="{F0C55890-80B8-4C0B-9936-EE5C23140677}" dt="2022-05-26T23:24:42.886" v="769" actId="20577"/>
          <ac:spMkLst>
            <pc:docMk/>
            <pc:sldMk cId="2996843431" sldId="350"/>
            <ac:spMk id="3" creationId="{BB80BCEB-5D70-4373-A223-A5793D517A0E}"/>
          </ac:spMkLst>
        </pc:spChg>
        <pc:spChg chg="add del mod">
          <ac:chgData name="qing dong" userId="0b64f200b4899b33" providerId="LiveId" clId="{F0C55890-80B8-4C0B-9936-EE5C23140677}" dt="2022-05-26T23:22:41.313" v="653"/>
          <ac:spMkLst>
            <pc:docMk/>
            <pc:sldMk cId="2996843431" sldId="350"/>
            <ac:spMk id="7" creationId="{2084C433-8E60-B469-00AC-748EB23E1280}"/>
          </ac:spMkLst>
        </pc:spChg>
        <pc:spChg chg="add mod">
          <ac:chgData name="qing dong" userId="0b64f200b4899b33" providerId="LiveId" clId="{F0C55890-80B8-4C0B-9936-EE5C23140677}" dt="2022-05-26T23:23:35.026" v="706" actId="113"/>
          <ac:spMkLst>
            <pc:docMk/>
            <pc:sldMk cId="2996843431" sldId="350"/>
            <ac:spMk id="8" creationId="{FA6273A4-9CFE-F289-18D0-5EEDDBBA01F3}"/>
          </ac:spMkLst>
        </pc:spChg>
        <pc:spChg chg="mod">
          <ac:chgData name="qing dong" userId="0b64f200b4899b33" providerId="LiveId" clId="{F0C55890-80B8-4C0B-9936-EE5C23140677}" dt="2022-05-26T23:25:39.933" v="814" actId="1076"/>
          <ac:spMkLst>
            <pc:docMk/>
            <pc:sldMk cId="2996843431" sldId="350"/>
            <ac:spMk id="10" creationId="{B491C13D-5818-4483-B25D-E23BCB147BB5}"/>
          </ac:spMkLst>
        </pc:spChg>
        <pc:spChg chg="mod">
          <ac:chgData name="qing dong" userId="0b64f200b4899b33" providerId="LiveId" clId="{F0C55890-80B8-4C0B-9936-EE5C23140677}" dt="2022-05-26T23:23:56.227" v="707" actId="1076"/>
          <ac:spMkLst>
            <pc:docMk/>
            <pc:sldMk cId="2996843431" sldId="350"/>
            <ac:spMk id="14" creationId="{D0FF2FCF-3647-4A94-B925-8BCD71BBC72D}"/>
          </ac:spMkLst>
        </pc:spChg>
        <pc:spChg chg="mod">
          <ac:chgData name="qing dong" userId="0b64f200b4899b33" providerId="LiveId" clId="{F0C55890-80B8-4C0B-9936-EE5C23140677}" dt="2022-05-26T23:24:49.758" v="773" actId="20577"/>
          <ac:spMkLst>
            <pc:docMk/>
            <pc:sldMk cId="2996843431" sldId="350"/>
            <ac:spMk id="15" creationId="{72AA4C6E-F954-4446-82EA-A0B6BE3DD0F4}"/>
          </ac:spMkLst>
        </pc:spChg>
        <pc:spChg chg="mod">
          <ac:chgData name="qing dong" userId="0b64f200b4899b33" providerId="LiveId" clId="{F0C55890-80B8-4C0B-9936-EE5C23140677}" dt="2022-05-26T23:23:56.227" v="707" actId="1076"/>
          <ac:spMkLst>
            <pc:docMk/>
            <pc:sldMk cId="2996843431" sldId="350"/>
            <ac:spMk id="16" creationId="{C4DF7100-2B3B-4960-AF6C-6FB40DBB79E7}"/>
          </ac:spMkLst>
        </pc:spChg>
        <pc:spChg chg="mod">
          <ac:chgData name="qing dong" userId="0b64f200b4899b33" providerId="LiveId" clId="{F0C55890-80B8-4C0B-9936-EE5C23140677}" dt="2022-05-26T23:23:56.227" v="707" actId="1076"/>
          <ac:spMkLst>
            <pc:docMk/>
            <pc:sldMk cId="2996843431" sldId="350"/>
            <ac:spMk id="17" creationId="{204A601D-1C93-4305-99FE-835CDBC1BCB4}"/>
          </ac:spMkLst>
        </pc:spChg>
        <pc:spChg chg="mod">
          <ac:chgData name="qing dong" userId="0b64f200b4899b33" providerId="LiveId" clId="{F0C55890-80B8-4C0B-9936-EE5C23140677}" dt="2022-05-26T23:23:56.227" v="707" actId="1076"/>
          <ac:spMkLst>
            <pc:docMk/>
            <pc:sldMk cId="2996843431" sldId="350"/>
            <ac:spMk id="18" creationId="{18B36481-37A2-435C-8EC6-4A6591FFC410}"/>
          </ac:spMkLst>
        </pc:spChg>
        <pc:spChg chg="mod">
          <ac:chgData name="qing dong" userId="0b64f200b4899b33" providerId="LiveId" clId="{F0C55890-80B8-4C0B-9936-EE5C23140677}" dt="2022-05-26T23:23:56.227" v="707" actId="1076"/>
          <ac:spMkLst>
            <pc:docMk/>
            <pc:sldMk cId="2996843431" sldId="350"/>
            <ac:spMk id="22" creationId="{E2A84A9A-12E6-4FE8-84DC-E94C28914BCE}"/>
          </ac:spMkLst>
        </pc:spChg>
        <pc:spChg chg="del">
          <ac:chgData name="qing dong" userId="0b64f200b4899b33" providerId="LiveId" clId="{F0C55890-80B8-4C0B-9936-EE5C23140677}" dt="2022-05-26T23:23:08.618" v="687" actId="478"/>
          <ac:spMkLst>
            <pc:docMk/>
            <pc:sldMk cId="2996843431" sldId="350"/>
            <ac:spMk id="27" creationId="{C7FE1365-F5B7-A4C5-6F24-E137A720942C}"/>
          </ac:spMkLst>
        </pc:spChg>
        <pc:spChg chg="add mod">
          <ac:chgData name="qing dong" userId="0b64f200b4899b33" providerId="LiveId" clId="{F0C55890-80B8-4C0B-9936-EE5C23140677}" dt="2022-05-26T23:23:09.077" v="688"/>
          <ac:spMkLst>
            <pc:docMk/>
            <pc:sldMk cId="2996843431" sldId="350"/>
            <ac:spMk id="28" creationId="{04F582BD-CE74-BD2B-692E-DE3264C3824C}"/>
          </ac:spMkLst>
        </pc:spChg>
        <pc:spChg chg="add mod">
          <ac:chgData name="qing dong" userId="0b64f200b4899b33" providerId="LiveId" clId="{F0C55890-80B8-4C0B-9936-EE5C23140677}" dt="2022-05-26T23:24:28.844" v="764" actId="313"/>
          <ac:spMkLst>
            <pc:docMk/>
            <pc:sldMk cId="2996843431" sldId="350"/>
            <ac:spMk id="29" creationId="{CBFA72F4-C702-B252-C7A6-6A15F38E40F8}"/>
          </ac:spMkLst>
        </pc:spChg>
        <pc:spChg chg="add del mod">
          <ac:chgData name="qing dong" userId="0b64f200b4899b33" providerId="LiveId" clId="{F0C55890-80B8-4C0B-9936-EE5C23140677}" dt="2022-05-26T23:26:32.349" v="828" actId="478"/>
          <ac:spMkLst>
            <pc:docMk/>
            <pc:sldMk cId="2996843431" sldId="350"/>
            <ac:spMk id="30" creationId="{836BA7B1-7EF1-7F24-80C2-05722823E2F3}"/>
          </ac:spMkLst>
        </pc:spChg>
        <pc:spChg chg="add del mod">
          <ac:chgData name="qing dong" userId="0b64f200b4899b33" providerId="LiveId" clId="{F0C55890-80B8-4C0B-9936-EE5C23140677}" dt="2022-05-26T23:26:30.410" v="827" actId="478"/>
          <ac:spMkLst>
            <pc:docMk/>
            <pc:sldMk cId="2996843431" sldId="350"/>
            <ac:spMk id="31" creationId="{2C764BA9-2BBB-9F35-188E-3D7AD58AAEFB}"/>
          </ac:spMkLst>
        </pc:spChg>
        <pc:spChg chg="add mod">
          <ac:chgData name="qing dong" userId="0b64f200b4899b33" providerId="LiveId" clId="{F0C55890-80B8-4C0B-9936-EE5C23140677}" dt="2022-05-26T23:27:05.409" v="894" actId="20577"/>
          <ac:spMkLst>
            <pc:docMk/>
            <pc:sldMk cId="2996843431" sldId="350"/>
            <ac:spMk id="32" creationId="{95E8EAE2-F331-838E-CEE2-A43779957543}"/>
          </ac:spMkLst>
        </pc:spChg>
      </pc:sldChg>
      <pc:sldChg chg="addSp delSp modSp add mod">
        <pc:chgData name="qing dong" userId="0b64f200b4899b33" providerId="LiveId" clId="{F0C55890-80B8-4C0B-9936-EE5C23140677}" dt="2022-06-12T00:38:36.880" v="2562" actId="20577"/>
        <pc:sldMkLst>
          <pc:docMk/>
          <pc:sldMk cId="1049684304" sldId="351"/>
        </pc:sldMkLst>
        <pc:spChg chg="mod">
          <ac:chgData name="qing dong" userId="0b64f200b4899b33" providerId="LiveId" clId="{F0C55890-80B8-4C0B-9936-EE5C23140677}" dt="2022-05-26T23:38:14.414" v="1230" actId="14100"/>
          <ac:spMkLst>
            <pc:docMk/>
            <pc:sldMk cId="1049684304" sldId="351"/>
            <ac:spMk id="4" creationId="{A57CB56B-C547-84D4-0644-6688C643AA62}"/>
          </ac:spMkLst>
        </pc:spChg>
        <pc:spChg chg="mod">
          <ac:chgData name="qing dong" userId="0b64f200b4899b33" providerId="LiveId" clId="{F0C55890-80B8-4C0B-9936-EE5C23140677}" dt="2022-06-12T00:38:18.768" v="2539" actId="20577"/>
          <ac:spMkLst>
            <pc:docMk/>
            <pc:sldMk cId="1049684304" sldId="351"/>
            <ac:spMk id="6" creationId="{273F30EE-AFC9-B592-738E-2AAFA82D4FDF}"/>
          </ac:spMkLst>
        </pc:spChg>
        <pc:spChg chg="mod">
          <ac:chgData name="qing dong" userId="0b64f200b4899b33" providerId="LiveId" clId="{F0C55890-80B8-4C0B-9936-EE5C23140677}" dt="2022-06-12T00:38:36.880" v="2562" actId="20577"/>
          <ac:spMkLst>
            <pc:docMk/>
            <pc:sldMk cId="1049684304" sldId="351"/>
            <ac:spMk id="7" creationId="{48C12C9A-D403-41FA-9ED8-ECDE0A00BDB6}"/>
          </ac:spMkLst>
        </pc:spChg>
        <pc:spChg chg="add mod">
          <ac:chgData name="qing dong" userId="0b64f200b4899b33" providerId="LiveId" clId="{F0C55890-80B8-4C0B-9936-EE5C23140677}" dt="2022-05-26T23:39:11.909" v="1236" actId="1076"/>
          <ac:spMkLst>
            <pc:docMk/>
            <pc:sldMk cId="1049684304" sldId="351"/>
            <ac:spMk id="8" creationId="{CBDBAAA3-B907-E265-9866-221A1DD4C54F}"/>
          </ac:spMkLst>
        </pc:spChg>
        <pc:spChg chg="add mod">
          <ac:chgData name="qing dong" userId="0b64f200b4899b33" providerId="LiveId" clId="{F0C55890-80B8-4C0B-9936-EE5C23140677}" dt="2022-05-26T23:39:35.267" v="1239" actId="113"/>
          <ac:spMkLst>
            <pc:docMk/>
            <pc:sldMk cId="1049684304" sldId="351"/>
            <ac:spMk id="9" creationId="{F693DFF5-A929-4407-1F9A-64DB630B61EF}"/>
          </ac:spMkLst>
        </pc:spChg>
        <pc:spChg chg="del">
          <ac:chgData name="qing dong" userId="0b64f200b4899b33" providerId="LiveId" clId="{F0C55890-80B8-4C0B-9936-EE5C23140677}" dt="2022-05-26T23:38:46.911" v="1231" actId="478"/>
          <ac:spMkLst>
            <pc:docMk/>
            <pc:sldMk cId="1049684304" sldId="351"/>
            <ac:spMk id="11" creationId="{53893E2B-F867-2780-0BBD-E0C7FA42682E}"/>
          </ac:spMkLst>
        </pc:spChg>
        <pc:spChg chg="add mod">
          <ac:chgData name="qing dong" userId="0b64f200b4899b33" providerId="LiveId" clId="{F0C55890-80B8-4C0B-9936-EE5C23140677}" dt="2022-05-26T23:39:35.267" v="1239" actId="113"/>
          <ac:spMkLst>
            <pc:docMk/>
            <pc:sldMk cId="1049684304" sldId="351"/>
            <ac:spMk id="12" creationId="{B9D74824-3220-46D8-B7BF-E1A3936338C6}"/>
          </ac:spMkLst>
        </pc:spChg>
        <pc:spChg chg="add mod">
          <ac:chgData name="qing dong" userId="0b64f200b4899b33" providerId="LiveId" clId="{F0C55890-80B8-4C0B-9936-EE5C23140677}" dt="2022-05-26T23:39:35.267" v="1239" actId="113"/>
          <ac:spMkLst>
            <pc:docMk/>
            <pc:sldMk cId="1049684304" sldId="351"/>
            <ac:spMk id="13" creationId="{2C755E4F-6DCB-871F-AEA8-56F616CA1AD9}"/>
          </ac:spMkLst>
        </pc:spChg>
        <pc:spChg chg="add mod">
          <ac:chgData name="qing dong" userId="0b64f200b4899b33" providerId="LiveId" clId="{F0C55890-80B8-4C0B-9936-EE5C23140677}" dt="2022-05-26T23:39:49.881" v="1241" actId="1076"/>
          <ac:spMkLst>
            <pc:docMk/>
            <pc:sldMk cId="1049684304" sldId="351"/>
            <ac:spMk id="14" creationId="{1B63539A-C569-2611-8732-AF866FC3603F}"/>
          </ac:spMkLst>
        </pc:spChg>
        <pc:spChg chg="add mod">
          <ac:chgData name="qing dong" userId="0b64f200b4899b33" providerId="LiveId" clId="{F0C55890-80B8-4C0B-9936-EE5C23140677}" dt="2022-05-26T23:39:35.267" v="1239" actId="113"/>
          <ac:spMkLst>
            <pc:docMk/>
            <pc:sldMk cId="1049684304" sldId="351"/>
            <ac:spMk id="15" creationId="{D0B89CCF-1343-DD43-C1CA-8B35ABD525A5}"/>
          </ac:spMkLst>
        </pc:spChg>
        <pc:spChg chg="add mod">
          <ac:chgData name="qing dong" userId="0b64f200b4899b33" providerId="LiveId" clId="{F0C55890-80B8-4C0B-9936-EE5C23140677}" dt="2022-05-26T23:39:52.349" v="1243" actId="20577"/>
          <ac:spMkLst>
            <pc:docMk/>
            <pc:sldMk cId="1049684304" sldId="351"/>
            <ac:spMk id="16" creationId="{77CE82CC-E730-2815-104D-B41B479D6558}"/>
          </ac:spMkLst>
        </pc:spChg>
        <pc:spChg chg="add mod">
          <ac:chgData name="qing dong" userId="0b64f200b4899b33" providerId="LiveId" clId="{F0C55890-80B8-4C0B-9936-EE5C23140677}" dt="2022-05-26T23:39:57.925" v="1245" actId="20577"/>
          <ac:spMkLst>
            <pc:docMk/>
            <pc:sldMk cId="1049684304" sldId="351"/>
            <ac:spMk id="17" creationId="{9FF1A513-C244-19BB-FB2A-5E0A6B47DF73}"/>
          </ac:spMkLst>
        </pc:spChg>
        <pc:spChg chg="add mod">
          <ac:chgData name="qing dong" userId="0b64f200b4899b33" providerId="LiveId" clId="{F0C55890-80B8-4C0B-9936-EE5C23140677}" dt="2022-05-26T23:41:19.963" v="1396" actId="20577"/>
          <ac:spMkLst>
            <pc:docMk/>
            <pc:sldMk cId="1049684304" sldId="351"/>
            <ac:spMk id="18" creationId="{F27B7D40-DFDC-D570-793F-CB8378B0C102}"/>
          </ac:spMkLst>
        </pc:spChg>
      </pc:sldChg>
      <pc:sldChg chg="addSp delSp modSp new mod">
        <pc:chgData name="qing dong" userId="0b64f200b4899b33" providerId="LiveId" clId="{F0C55890-80B8-4C0B-9936-EE5C23140677}" dt="2022-06-12T00:38:50.074" v="2563" actId="14100"/>
        <pc:sldMkLst>
          <pc:docMk/>
          <pc:sldMk cId="1109426133" sldId="352"/>
        </pc:sldMkLst>
        <pc:spChg chg="del">
          <ac:chgData name="qing dong" userId="0b64f200b4899b33" providerId="LiveId" clId="{F0C55890-80B8-4C0B-9936-EE5C23140677}" dt="2022-05-26T23:41:30.750" v="1398" actId="478"/>
          <ac:spMkLst>
            <pc:docMk/>
            <pc:sldMk cId="1109426133" sldId="352"/>
            <ac:spMk id="2" creationId="{020F3607-DCB5-089F-27CA-2812113C69C9}"/>
          </ac:spMkLst>
        </pc:spChg>
        <pc:spChg chg="del">
          <ac:chgData name="qing dong" userId="0b64f200b4899b33" providerId="LiveId" clId="{F0C55890-80B8-4C0B-9936-EE5C23140677}" dt="2022-05-26T23:41:31.850" v="1399" actId="478"/>
          <ac:spMkLst>
            <pc:docMk/>
            <pc:sldMk cId="1109426133" sldId="352"/>
            <ac:spMk id="3" creationId="{3F8AF5CB-A8BB-A3C5-BCC9-EBA9F45ED5B0}"/>
          </ac:spMkLst>
        </pc:spChg>
        <pc:spChg chg="add mod">
          <ac:chgData name="qing dong" userId="0b64f200b4899b33" providerId="LiveId" clId="{F0C55890-80B8-4C0B-9936-EE5C23140677}" dt="2022-05-26T23:41:59.144" v="1437" actId="14100"/>
          <ac:spMkLst>
            <pc:docMk/>
            <pc:sldMk cId="1109426133" sldId="352"/>
            <ac:spMk id="4" creationId="{D70B0115-DA3E-4376-6FDF-327E9B0F383D}"/>
          </ac:spMkLst>
        </pc:spChg>
        <pc:spChg chg="add mod">
          <ac:chgData name="qing dong" userId="0b64f200b4899b33" providerId="LiveId" clId="{F0C55890-80B8-4C0B-9936-EE5C23140677}" dt="2022-05-28T02:28:05.587" v="1815"/>
          <ac:spMkLst>
            <pc:docMk/>
            <pc:sldMk cId="1109426133" sldId="352"/>
            <ac:spMk id="6" creationId="{317C1B08-5BA9-21A1-7344-7FDEFB806578}"/>
          </ac:spMkLst>
        </pc:spChg>
        <pc:spChg chg="add mod">
          <ac:chgData name="qing dong" userId="0b64f200b4899b33" providerId="LiveId" clId="{F0C55890-80B8-4C0B-9936-EE5C23140677}" dt="2022-05-26T23:43:18.829" v="1476"/>
          <ac:spMkLst>
            <pc:docMk/>
            <pc:sldMk cId="1109426133" sldId="352"/>
            <ac:spMk id="7" creationId="{6DC356FC-729C-D961-C197-767E0946E7F2}"/>
          </ac:spMkLst>
        </pc:spChg>
        <pc:spChg chg="add mod">
          <ac:chgData name="qing dong" userId="0b64f200b4899b33" providerId="LiveId" clId="{F0C55890-80B8-4C0B-9936-EE5C23140677}" dt="2022-05-26T23:43:45.016" v="1492" actId="20577"/>
          <ac:spMkLst>
            <pc:docMk/>
            <pc:sldMk cId="1109426133" sldId="352"/>
            <ac:spMk id="8" creationId="{F87C476E-FD89-5690-AF50-2237BC0F105D}"/>
          </ac:spMkLst>
        </pc:spChg>
        <pc:spChg chg="add mod">
          <ac:chgData name="qing dong" userId="0b64f200b4899b33" providerId="LiveId" clId="{F0C55890-80B8-4C0B-9936-EE5C23140677}" dt="2022-05-26T23:45:25.852" v="1512" actId="20577"/>
          <ac:spMkLst>
            <pc:docMk/>
            <pc:sldMk cId="1109426133" sldId="352"/>
            <ac:spMk id="9" creationId="{712CCE06-8E2F-5283-4FEB-E4008CEBAFFD}"/>
          </ac:spMkLst>
        </pc:spChg>
        <pc:spChg chg="add mod">
          <ac:chgData name="qing dong" userId="0b64f200b4899b33" providerId="LiveId" clId="{F0C55890-80B8-4C0B-9936-EE5C23140677}" dt="2022-05-26T23:46:47.001" v="1532" actId="20577"/>
          <ac:spMkLst>
            <pc:docMk/>
            <pc:sldMk cId="1109426133" sldId="352"/>
            <ac:spMk id="11" creationId="{651EB325-7AAF-F2AD-CCB1-ABD210AD6AF3}"/>
          </ac:spMkLst>
        </pc:spChg>
        <pc:spChg chg="add del mod">
          <ac:chgData name="qing dong" userId="0b64f200b4899b33" providerId="LiveId" clId="{F0C55890-80B8-4C0B-9936-EE5C23140677}" dt="2022-05-26T23:48:08.977" v="1534" actId="478"/>
          <ac:spMkLst>
            <pc:docMk/>
            <pc:sldMk cId="1109426133" sldId="352"/>
            <ac:spMk id="12" creationId="{9C426C45-A4A3-BED6-9DFF-12C807A2AFFA}"/>
          </ac:spMkLst>
        </pc:spChg>
        <pc:spChg chg="add mod">
          <ac:chgData name="qing dong" userId="0b64f200b4899b33" providerId="LiveId" clId="{F0C55890-80B8-4C0B-9936-EE5C23140677}" dt="2022-05-26T23:48:25.840" v="1536" actId="1076"/>
          <ac:spMkLst>
            <pc:docMk/>
            <pc:sldMk cId="1109426133" sldId="352"/>
            <ac:spMk id="13" creationId="{67C781D6-4EFE-4B4E-7444-CB79245E0F2E}"/>
          </ac:spMkLst>
        </pc:spChg>
        <pc:spChg chg="add mod">
          <ac:chgData name="qing dong" userId="0b64f200b4899b33" providerId="LiveId" clId="{F0C55890-80B8-4C0B-9936-EE5C23140677}" dt="2022-05-26T23:48:25.840" v="1536" actId="1076"/>
          <ac:spMkLst>
            <pc:docMk/>
            <pc:sldMk cId="1109426133" sldId="352"/>
            <ac:spMk id="14" creationId="{97C78FC6-B5C4-CEF9-67BC-A17DF38F2B72}"/>
          </ac:spMkLst>
        </pc:spChg>
        <pc:spChg chg="add mod">
          <ac:chgData name="qing dong" userId="0b64f200b4899b33" providerId="LiveId" clId="{F0C55890-80B8-4C0B-9936-EE5C23140677}" dt="2022-05-26T23:51:19.782" v="1650" actId="1076"/>
          <ac:spMkLst>
            <pc:docMk/>
            <pc:sldMk cId="1109426133" sldId="352"/>
            <ac:spMk id="15" creationId="{8C98CF69-AB50-7494-5C3A-037CBD16A2DA}"/>
          </ac:spMkLst>
        </pc:spChg>
        <pc:spChg chg="add mod">
          <ac:chgData name="qing dong" userId="0b64f200b4899b33" providerId="LiveId" clId="{F0C55890-80B8-4C0B-9936-EE5C23140677}" dt="2022-05-26T23:53:45.869" v="1737" actId="404"/>
          <ac:spMkLst>
            <pc:docMk/>
            <pc:sldMk cId="1109426133" sldId="352"/>
            <ac:spMk id="16" creationId="{42B9DE1F-068F-917A-27B3-A1A4AA9A4545}"/>
          </ac:spMkLst>
        </pc:spChg>
        <pc:spChg chg="add mod">
          <ac:chgData name="qing dong" userId="0b64f200b4899b33" providerId="LiveId" clId="{F0C55890-80B8-4C0B-9936-EE5C23140677}" dt="2022-05-28T02:28:24.782" v="1840" actId="20577"/>
          <ac:spMkLst>
            <pc:docMk/>
            <pc:sldMk cId="1109426133" sldId="352"/>
            <ac:spMk id="17" creationId="{582B77CF-22E7-769B-9989-8FB19C9BDFF7}"/>
          </ac:spMkLst>
        </pc:spChg>
        <pc:spChg chg="add del mod">
          <ac:chgData name="qing dong" userId="0b64f200b4899b33" providerId="LiveId" clId="{F0C55890-80B8-4C0B-9936-EE5C23140677}" dt="2022-05-28T02:28:31.573" v="1843" actId="478"/>
          <ac:spMkLst>
            <pc:docMk/>
            <pc:sldMk cId="1109426133" sldId="352"/>
            <ac:spMk id="18" creationId="{06B81306-761A-7323-5BD8-4DD2E1D7FF1E}"/>
          </ac:spMkLst>
        </pc:spChg>
        <pc:picChg chg="mod">
          <ac:chgData name="qing dong" userId="0b64f200b4899b33" providerId="LiveId" clId="{F0C55890-80B8-4C0B-9936-EE5C23140677}" dt="2022-06-12T00:38:50.074" v="2563" actId="14100"/>
          <ac:picMkLst>
            <pc:docMk/>
            <pc:sldMk cId="1109426133" sldId="352"/>
            <ac:picMk id="2" creationId="{2D00CF56-E95E-F1C7-237F-BC2CA3299E06}"/>
          </ac:picMkLst>
        </pc:picChg>
      </pc:sldChg>
      <pc:sldChg chg="addSp delSp modSp new mod modAnim">
        <pc:chgData name="qing dong" userId="0b64f200b4899b33" providerId="LiveId" clId="{F0C55890-80B8-4C0B-9936-EE5C23140677}" dt="2022-05-26T23:53:03.888" v="1657" actId="1076"/>
        <pc:sldMkLst>
          <pc:docMk/>
          <pc:sldMk cId="1758179084" sldId="353"/>
        </pc:sldMkLst>
        <pc:spChg chg="del">
          <ac:chgData name="qing dong" userId="0b64f200b4899b33" providerId="LiveId" clId="{F0C55890-80B8-4C0B-9936-EE5C23140677}" dt="2022-05-26T23:52:37.514" v="1652" actId="478"/>
          <ac:spMkLst>
            <pc:docMk/>
            <pc:sldMk cId="1758179084" sldId="353"/>
            <ac:spMk id="2" creationId="{EA96047D-385C-5208-42AF-D8BF6CF35239}"/>
          </ac:spMkLst>
        </pc:spChg>
        <pc:spChg chg="del">
          <ac:chgData name="qing dong" userId="0b64f200b4899b33" providerId="LiveId" clId="{F0C55890-80B8-4C0B-9936-EE5C23140677}" dt="2022-05-26T23:52:38.477" v="1653" actId="478"/>
          <ac:spMkLst>
            <pc:docMk/>
            <pc:sldMk cId="1758179084" sldId="353"/>
            <ac:spMk id="3" creationId="{9B1AA29C-44FB-F88B-03BA-40F005C798A6}"/>
          </ac:spMkLst>
        </pc:spChg>
        <pc:picChg chg="add mod">
          <ac:chgData name="qing dong" userId="0b64f200b4899b33" providerId="LiveId" clId="{F0C55890-80B8-4C0B-9936-EE5C23140677}" dt="2022-05-26T23:53:03.888" v="1657" actId="1076"/>
          <ac:picMkLst>
            <pc:docMk/>
            <pc:sldMk cId="1758179084" sldId="353"/>
            <ac:picMk id="4" creationId="{48467D97-CC1E-B7A1-4B7E-019027598504}"/>
          </ac:picMkLst>
        </pc:picChg>
      </pc:sldChg>
      <pc:sldChg chg="addSp delSp modSp new mod">
        <pc:chgData name="qing dong" userId="0b64f200b4899b33" providerId="LiveId" clId="{F0C55890-80B8-4C0B-9936-EE5C23140677}" dt="2022-05-28T02:41:26.170" v="2126" actId="478"/>
        <pc:sldMkLst>
          <pc:docMk/>
          <pc:sldMk cId="2913870221" sldId="354"/>
        </pc:sldMkLst>
        <pc:spChg chg="del">
          <ac:chgData name="qing dong" userId="0b64f200b4899b33" providerId="LiveId" clId="{F0C55890-80B8-4C0B-9936-EE5C23140677}" dt="2022-05-28T02:36:48.328" v="1845" actId="478"/>
          <ac:spMkLst>
            <pc:docMk/>
            <pc:sldMk cId="2913870221" sldId="354"/>
            <ac:spMk id="2" creationId="{1F10D5D1-8EE5-46D1-2F6C-3443CB5C3794}"/>
          </ac:spMkLst>
        </pc:spChg>
        <pc:spChg chg="del">
          <ac:chgData name="qing dong" userId="0b64f200b4899b33" providerId="LiveId" clId="{F0C55890-80B8-4C0B-9936-EE5C23140677}" dt="2022-05-28T02:36:49.131" v="1846" actId="478"/>
          <ac:spMkLst>
            <pc:docMk/>
            <pc:sldMk cId="2913870221" sldId="354"/>
            <ac:spMk id="3" creationId="{98E55487-E6D7-92BA-16FB-60B634868FD2}"/>
          </ac:spMkLst>
        </pc:spChg>
        <pc:spChg chg="add mod">
          <ac:chgData name="qing dong" userId="0b64f200b4899b33" providerId="LiveId" clId="{F0C55890-80B8-4C0B-9936-EE5C23140677}" dt="2022-05-28T02:36:49.933" v="1847"/>
          <ac:spMkLst>
            <pc:docMk/>
            <pc:sldMk cId="2913870221" sldId="354"/>
            <ac:spMk id="4" creationId="{17F55F2E-A9E4-0591-6324-854BC446FC78}"/>
          </ac:spMkLst>
        </pc:spChg>
        <pc:spChg chg="add mod">
          <ac:chgData name="qing dong" userId="0b64f200b4899b33" providerId="LiveId" clId="{F0C55890-80B8-4C0B-9936-EE5C23140677}" dt="2022-05-28T02:38:58.958" v="2023" actId="1076"/>
          <ac:spMkLst>
            <pc:docMk/>
            <pc:sldMk cId="2913870221" sldId="354"/>
            <ac:spMk id="5" creationId="{69A0E82A-303C-9726-D2E7-591554E29599}"/>
          </ac:spMkLst>
        </pc:spChg>
        <pc:spChg chg="add mod">
          <ac:chgData name="qing dong" userId="0b64f200b4899b33" providerId="LiveId" clId="{F0C55890-80B8-4C0B-9936-EE5C23140677}" dt="2022-05-28T02:39:04.927" v="2025" actId="1076"/>
          <ac:spMkLst>
            <pc:docMk/>
            <pc:sldMk cId="2913870221" sldId="354"/>
            <ac:spMk id="6" creationId="{C7E94B40-611D-BC75-B01A-947AABAD5176}"/>
          </ac:spMkLst>
        </pc:spChg>
        <pc:spChg chg="add mod">
          <ac:chgData name="qing dong" userId="0b64f200b4899b33" providerId="LiveId" clId="{F0C55890-80B8-4C0B-9936-EE5C23140677}" dt="2022-05-28T02:39:02.066" v="2024" actId="1076"/>
          <ac:spMkLst>
            <pc:docMk/>
            <pc:sldMk cId="2913870221" sldId="354"/>
            <ac:spMk id="7" creationId="{A08C5B5B-CDF3-A43F-75EE-EE3E3302EA3C}"/>
          </ac:spMkLst>
        </pc:spChg>
        <pc:spChg chg="add mod">
          <ac:chgData name="qing dong" userId="0b64f200b4899b33" providerId="LiveId" clId="{F0C55890-80B8-4C0B-9936-EE5C23140677}" dt="2022-05-28T02:39:14.430" v="2026" actId="1076"/>
          <ac:spMkLst>
            <pc:docMk/>
            <pc:sldMk cId="2913870221" sldId="354"/>
            <ac:spMk id="8" creationId="{FC1613EB-94F6-699C-B83E-9EDA6EC24C74}"/>
          </ac:spMkLst>
        </pc:spChg>
        <pc:spChg chg="add mod">
          <ac:chgData name="qing dong" userId="0b64f200b4899b33" providerId="LiveId" clId="{F0C55890-80B8-4C0B-9936-EE5C23140677}" dt="2022-05-28T02:40:08.393" v="2064" actId="20577"/>
          <ac:spMkLst>
            <pc:docMk/>
            <pc:sldMk cId="2913870221" sldId="354"/>
            <ac:spMk id="10" creationId="{7C8A07D8-C91D-D0C6-76CA-07E52B8E0196}"/>
          </ac:spMkLst>
        </pc:spChg>
        <pc:spChg chg="add mod">
          <ac:chgData name="qing dong" userId="0b64f200b4899b33" providerId="LiveId" clId="{F0C55890-80B8-4C0B-9936-EE5C23140677}" dt="2022-05-28T02:40:48.309" v="2102" actId="20577"/>
          <ac:spMkLst>
            <pc:docMk/>
            <pc:sldMk cId="2913870221" sldId="354"/>
            <ac:spMk id="12" creationId="{613ECAC5-B71D-9CC6-ABEB-8526ECEB6E68}"/>
          </ac:spMkLst>
        </pc:spChg>
        <pc:spChg chg="add mod">
          <ac:chgData name="qing dong" userId="0b64f200b4899b33" providerId="LiveId" clId="{F0C55890-80B8-4C0B-9936-EE5C23140677}" dt="2022-05-28T02:41:18.819" v="2123" actId="20577"/>
          <ac:spMkLst>
            <pc:docMk/>
            <pc:sldMk cId="2913870221" sldId="354"/>
            <ac:spMk id="14" creationId="{3C1DA006-F4B0-EC11-8991-826DCF566B9D}"/>
          </ac:spMkLst>
        </pc:spChg>
        <pc:spChg chg="add del mod">
          <ac:chgData name="qing dong" userId="0b64f200b4899b33" providerId="LiveId" clId="{F0C55890-80B8-4C0B-9936-EE5C23140677}" dt="2022-05-28T02:41:26.170" v="2126" actId="478"/>
          <ac:spMkLst>
            <pc:docMk/>
            <pc:sldMk cId="2913870221" sldId="354"/>
            <ac:spMk id="15" creationId="{2FB6FEC1-936E-5853-0DAF-DB6A1427AB6B}"/>
          </ac:spMkLst>
        </pc:spChg>
      </pc:sldChg>
      <pc:sldChg chg="addSp modSp add mod">
        <pc:chgData name="qing dong" userId="0b64f200b4899b33" providerId="LiveId" clId="{F0C55890-80B8-4C0B-9936-EE5C23140677}" dt="2022-05-31T01:27:27.629" v="2216" actId="20577"/>
        <pc:sldMkLst>
          <pc:docMk/>
          <pc:sldMk cId="601197619" sldId="355"/>
        </pc:sldMkLst>
        <pc:spChg chg="add mod">
          <ac:chgData name="qing dong" userId="0b64f200b4899b33" providerId="LiveId" clId="{F0C55890-80B8-4C0B-9936-EE5C23140677}" dt="2022-05-28T02:42:01.780" v="2189" actId="20577"/>
          <ac:spMkLst>
            <pc:docMk/>
            <pc:sldMk cId="601197619" sldId="355"/>
            <ac:spMk id="11" creationId="{128B9ED8-9F8E-50DC-9DD8-72A774C78F8D}"/>
          </ac:spMkLst>
        </pc:spChg>
        <pc:spChg chg="add mod">
          <ac:chgData name="qing dong" userId="0b64f200b4899b33" providerId="LiveId" clId="{F0C55890-80B8-4C0B-9936-EE5C23140677}" dt="2022-05-28T02:41:59.012" v="2185" actId="20577"/>
          <ac:spMkLst>
            <pc:docMk/>
            <pc:sldMk cId="601197619" sldId="355"/>
            <ac:spMk id="13" creationId="{FEB429AA-0CAA-ADC1-44A2-1A53A2DF4FFF}"/>
          </ac:spMkLst>
        </pc:spChg>
        <pc:spChg chg="add mod">
          <ac:chgData name="qing dong" userId="0b64f200b4899b33" providerId="LiveId" clId="{F0C55890-80B8-4C0B-9936-EE5C23140677}" dt="2022-05-31T01:27:27.629" v="2216" actId="20577"/>
          <ac:spMkLst>
            <pc:docMk/>
            <pc:sldMk cId="601197619" sldId="355"/>
            <ac:spMk id="15" creationId="{380EC2D0-1031-884C-1CE6-51AA41A07170}"/>
          </ac:spMkLst>
        </pc:spChg>
      </pc:sldChg>
      <pc:sldChg chg="del">
        <pc:chgData name="qing dong" userId="0b64f200b4899b33" providerId="LiveId" clId="{F0C55890-80B8-4C0B-9936-EE5C23140677}" dt="2022-05-24T00:24:20.166" v="293" actId="2696"/>
        <pc:sldMkLst>
          <pc:docMk/>
          <pc:sldMk cId="1042782220" sldId="355"/>
        </pc:sldMkLst>
      </pc:sldChg>
      <pc:sldChg chg="addSp delSp modSp add mod modAnim">
        <pc:chgData name="qing dong" userId="0b64f200b4899b33" providerId="LiveId" clId="{F0C55890-80B8-4C0B-9936-EE5C23140677}" dt="2022-05-31T02:23:03.928" v="2522" actId="1076"/>
        <pc:sldMkLst>
          <pc:docMk/>
          <pc:sldMk cId="1941686063" sldId="356"/>
        </pc:sldMkLst>
        <pc:spChg chg="del">
          <ac:chgData name="qing dong" userId="0b64f200b4899b33" providerId="LiveId" clId="{F0C55890-80B8-4C0B-9936-EE5C23140677}" dt="2022-05-31T02:16:07.517" v="2288" actId="478"/>
          <ac:spMkLst>
            <pc:docMk/>
            <pc:sldMk cId="1941686063" sldId="356"/>
            <ac:spMk id="2" creationId="{E3A161B2-DF80-CE83-5021-1CD2C0E54B8F}"/>
          </ac:spMkLst>
        </pc:spChg>
        <pc:spChg chg="mod">
          <ac:chgData name="qing dong" userId="0b64f200b4899b33" providerId="LiveId" clId="{F0C55890-80B8-4C0B-9936-EE5C23140677}" dt="2022-05-31T02:15:00.211" v="2253" actId="20577"/>
          <ac:spMkLst>
            <pc:docMk/>
            <pc:sldMk cId="1941686063" sldId="356"/>
            <ac:spMk id="4" creationId="{C0D05E24-4146-1D35-37CB-ABE32708FA7B}"/>
          </ac:spMkLst>
        </pc:spChg>
        <pc:spChg chg="mod">
          <ac:chgData name="qing dong" userId="0b64f200b4899b33" providerId="LiveId" clId="{F0C55890-80B8-4C0B-9936-EE5C23140677}" dt="2022-05-31T02:14:48.364" v="2238" actId="20577"/>
          <ac:spMkLst>
            <pc:docMk/>
            <pc:sldMk cId="1941686063" sldId="356"/>
            <ac:spMk id="5" creationId="{2B78D76A-FEA9-15BA-BFFC-5689E60C8787}"/>
          </ac:spMkLst>
        </pc:spChg>
        <pc:spChg chg="mod">
          <ac:chgData name="qing dong" userId="0b64f200b4899b33" providerId="LiveId" clId="{F0C55890-80B8-4C0B-9936-EE5C23140677}" dt="2022-05-31T02:15:52.323" v="2280"/>
          <ac:spMkLst>
            <pc:docMk/>
            <pc:sldMk cId="1941686063" sldId="356"/>
            <ac:spMk id="6" creationId="{B4C8EA22-0B1F-BAEB-1A3C-46C08D278FA5}"/>
          </ac:spMkLst>
        </pc:spChg>
        <pc:spChg chg="del">
          <ac:chgData name="qing dong" userId="0b64f200b4899b33" providerId="LiveId" clId="{F0C55890-80B8-4C0B-9936-EE5C23140677}" dt="2022-05-31T02:15:25.282" v="2260" actId="478"/>
          <ac:spMkLst>
            <pc:docMk/>
            <pc:sldMk cId="1941686063" sldId="356"/>
            <ac:spMk id="7" creationId="{C3A5BCBB-E5CC-3B82-1E01-D090D5309E6B}"/>
          </ac:spMkLst>
        </pc:spChg>
        <pc:spChg chg="del">
          <ac:chgData name="qing dong" userId="0b64f200b4899b33" providerId="LiveId" clId="{F0C55890-80B8-4C0B-9936-EE5C23140677}" dt="2022-05-31T02:15:20.609" v="2256" actId="478"/>
          <ac:spMkLst>
            <pc:docMk/>
            <pc:sldMk cId="1941686063" sldId="356"/>
            <ac:spMk id="8" creationId="{33D10DA7-BB08-8CF0-1CB2-EE8E754277B3}"/>
          </ac:spMkLst>
        </pc:spChg>
        <pc:spChg chg="del mod">
          <ac:chgData name="qing dong" userId="0b64f200b4899b33" providerId="LiveId" clId="{F0C55890-80B8-4C0B-9936-EE5C23140677}" dt="2022-05-31T02:15:24.451" v="2259" actId="478"/>
          <ac:spMkLst>
            <pc:docMk/>
            <pc:sldMk cId="1941686063" sldId="356"/>
            <ac:spMk id="9" creationId="{C2340E30-6389-867F-750F-72BC46F32338}"/>
          </ac:spMkLst>
        </pc:spChg>
        <pc:spChg chg="del">
          <ac:chgData name="qing dong" userId="0b64f200b4899b33" providerId="LiveId" clId="{F0C55890-80B8-4C0B-9936-EE5C23140677}" dt="2022-05-31T02:15:18.416" v="2254" actId="478"/>
          <ac:spMkLst>
            <pc:docMk/>
            <pc:sldMk cId="1941686063" sldId="356"/>
            <ac:spMk id="12" creationId="{67C1897E-13EB-5039-FC14-AF9517F0E0EB}"/>
          </ac:spMkLst>
        </pc:spChg>
        <pc:spChg chg="del">
          <ac:chgData name="qing dong" userId="0b64f200b4899b33" providerId="LiveId" clId="{F0C55890-80B8-4C0B-9936-EE5C23140677}" dt="2022-05-31T02:15:19.955" v="2255" actId="478"/>
          <ac:spMkLst>
            <pc:docMk/>
            <pc:sldMk cId="1941686063" sldId="356"/>
            <ac:spMk id="14" creationId="{9CC9E5BB-BD38-D80A-83FA-530CC819D6BB}"/>
          </ac:spMkLst>
        </pc:spChg>
        <pc:spChg chg="mod">
          <ac:chgData name="qing dong" userId="0b64f200b4899b33" providerId="LiveId" clId="{F0C55890-80B8-4C0B-9936-EE5C23140677}" dt="2022-05-31T02:22:33.341" v="2520" actId="20577"/>
          <ac:spMkLst>
            <pc:docMk/>
            <pc:sldMk cId="1941686063" sldId="356"/>
            <ac:spMk id="15" creationId="{9892BF20-25BE-6D04-CBE7-6C26C415346F}"/>
          </ac:spMkLst>
        </pc:spChg>
        <pc:spChg chg="del">
          <ac:chgData name="qing dong" userId="0b64f200b4899b33" providerId="LiveId" clId="{F0C55890-80B8-4C0B-9936-EE5C23140677}" dt="2022-05-31T02:15:21.226" v="2257" actId="478"/>
          <ac:spMkLst>
            <pc:docMk/>
            <pc:sldMk cId="1941686063" sldId="356"/>
            <ac:spMk id="16" creationId="{38369DDC-3480-0B53-29AC-F7F4ADB85F8B}"/>
          </ac:spMkLst>
        </pc:spChg>
        <pc:spChg chg="add del">
          <ac:chgData name="qing dong" userId="0b64f200b4899b33" providerId="LiveId" clId="{F0C55890-80B8-4C0B-9936-EE5C23140677}" dt="2022-05-31T02:16:30.245" v="2290" actId="478"/>
          <ac:spMkLst>
            <pc:docMk/>
            <pc:sldMk cId="1941686063" sldId="356"/>
            <ac:spMk id="17" creationId="{C1385B74-3367-D3B6-CB59-21AE0AFCDFBE}"/>
          </ac:spMkLst>
        </pc:spChg>
        <pc:spChg chg="add mod">
          <ac:chgData name="qing dong" userId="0b64f200b4899b33" providerId="LiveId" clId="{F0C55890-80B8-4C0B-9936-EE5C23140677}" dt="2022-05-31T02:17:01.423" v="2322" actId="1076"/>
          <ac:spMkLst>
            <pc:docMk/>
            <pc:sldMk cId="1941686063" sldId="356"/>
            <ac:spMk id="18" creationId="{C76CBF01-56A7-1942-C58F-40DB0605EB69}"/>
          </ac:spMkLst>
        </pc:spChg>
        <pc:spChg chg="add mod">
          <ac:chgData name="qing dong" userId="0b64f200b4899b33" providerId="LiveId" clId="{F0C55890-80B8-4C0B-9936-EE5C23140677}" dt="2022-05-31T02:17:29.893" v="2374" actId="403"/>
          <ac:spMkLst>
            <pc:docMk/>
            <pc:sldMk cId="1941686063" sldId="356"/>
            <ac:spMk id="19" creationId="{BDBD8F31-BE23-E9D9-896A-0866CB8C5EA3}"/>
          </ac:spMkLst>
        </pc:spChg>
        <pc:spChg chg="add mod">
          <ac:chgData name="qing dong" userId="0b64f200b4899b33" providerId="LiveId" clId="{F0C55890-80B8-4C0B-9936-EE5C23140677}" dt="2022-05-31T02:20:35.972" v="2451" actId="20577"/>
          <ac:spMkLst>
            <pc:docMk/>
            <pc:sldMk cId="1941686063" sldId="356"/>
            <ac:spMk id="20" creationId="{538CB8AE-F85A-4F22-74B9-9380FF0A606D}"/>
          </ac:spMkLst>
        </pc:spChg>
        <pc:spChg chg="add del mod">
          <ac:chgData name="qing dong" userId="0b64f200b4899b33" providerId="LiveId" clId="{F0C55890-80B8-4C0B-9936-EE5C23140677}" dt="2022-05-31T02:20:38.304" v="2452" actId="478"/>
          <ac:spMkLst>
            <pc:docMk/>
            <pc:sldMk cId="1941686063" sldId="356"/>
            <ac:spMk id="21" creationId="{9F786C00-5512-A7D2-8952-9DB8DFA02B67}"/>
          </ac:spMkLst>
        </pc:spChg>
        <pc:spChg chg="add del mod">
          <ac:chgData name="qing dong" userId="0b64f200b4899b33" providerId="LiveId" clId="{F0C55890-80B8-4C0B-9936-EE5C23140677}" dt="2022-05-31T02:19:00.370" v="2406"/>
          <ac:spMkLst>
            <pc:docMk/>
            <pc:sldMk cId="1941686063" sldId="356"/>
            <ac:spMk id="22" creationId="{CA4C584C-8646-F59A-B61D-9CA8C31FAFF3}"/>
          </ac:spMkLst>
        </pc:spChg>
        <pc:spChg chg="add del mod">
          <ac:chgData name="qing dong" userId="0b64f200b4899b33" providerId="LiveId" clId="{F0C55890-80B8-4C0B-9936-EE5C23140677}" dt="2022-05-31T02:20:38.304" v="2454"/>
          <ac:spMkLst>
            <pc:docMk/>
            <pc:sldMk cId="1941686063" sldId="356"/>
            <ac:spMk id="23" creationId="{0D7A2A57-33E4-51B1-1831-7D207A47BEC0}"/>
          </ac:spMkLst>
        </pc:spChg>
        <pc:spChg chg="add del mod">
          <ac:chgData name="qing dong" userId="0b64f200b4899b33" providerId="LiveId" clId="{F0C55890-80B8-4C0B-9936-EE5C23140677}" dt="2022-05-31T02:19:00.370" v="2404"/>
          <ac:spMkLst>
            <pc:docMk/>
            <pc:sldMk cId="1941686063" sldId="356"/>
            <ac:spMk id="24" creationId="{183366B2-089C-BBB9-E52E-B5F2E551E781}"/>
          </ac:spMkLst>
        </pc:spChg>
        <pc:spChg chg="add del mod">
          <ac:chgData name="qing dong" userId="0b64f200b4899b33" providerId="LiveId" clId="{F0C55890-80B8-4C0B-9936-EE5C23140677}" dt="2022-05-31T02:20:40.706" v="2455" actId="478"/>
          <ac:spMkLst>
            <pc:docMk/>
            <pc:sldMk cId="1941686063" sldId="356"/>
            <ac:spMk id="25" creationId="{3DE70E1C-7494-D6D5-D445-628B3894FC2C}"/>
          </ac:spMkLst>
        </pc:spChg>
        <pc:spChg chg="add mod">
          <ac:chgData name="qing dong" userId="0b64f200b4899b33" providerId="LiveId" clId="{F0C55890-80B8-4C0B-9936-EE5C23140677}" dt="2022-05-31T02:21:25.961" v="2507" actId="404"/>
          <ac:spMkLst>
            <pc:docMk/>
            <pc:sldMk cId="1941686063" sldId="356"/>
            <ac:spMk id="26" creationId="{187EA08B-C276-7F1B-77DA-293D13E6BFD8}"/>
          </ac:spMkLst>
        </pc:spChg>
        <pc:picChg chg="mod">
          <ac:chgData name="qing dong" userId="0b64f200b4899b33" providerId="LiveId" clId="{F0C55890-80B8-4C0B-9936-EE5C23140677}" dt="2022-05-31T02:22:27.918" v="2511" actId="1076"/>
          <ac:picMkLst>
            <pc:docMk/>
            <pc:sldMk cId="1941686063" sldId="356"/>
            <ac:picMk id="27" creationId="{1D1C88A7-96D7-FBB2-929A-62CFABD17C6A}"/>
          </ac:picMkLst>
        </pc:picChg>
        <pc:picChg chg="mod">
          <ac:chgData name="qing dong" userId="0b64f200b4899b33" providerId="LiveId" clId="{F0C55890-80B8-4C0B-9936-EE5C23140677}" dt="2022-05-31T02:23:03.928" v="2522" actId="1076"/>
          <ac:picMkLst>
            <pc:docMk/>
            <pc:sldMk cId="1941686063" sldId="356"/>
            <ac:picMk id="28" creationId="{F45CD08E-DC4B-4098-297F-54FDDDF3524D}"/>
          </ac:picMkLst>
        </pc:picChg>
      </pc:sldChg>
      <pc:sldChg chg="del">
        <pc:chgData name="qing dong" userId="0b64f200b4899b33" providerId="LiveId" clId="{F0C55890-80B8-4C0B-9936-EE5C23140677}" dt="2022-05-24T00:24:27.087" v="295" actId="2696"/>
        <pc:sldMkLst>
          <pc:docMk/>
          <pc:sldMk cId="2673984966" sldId="356"/>
        </pc:sldMkLst>
      </pc:sldChg>
      <pc:sldChg chg="del">
        <pc:chgData name="qing dong" userId="0b64f200b4899b33" providerId="LiveId" clId="{F0C55890-80B8-4C0B-9936-EE5C23140677}" dt="2022-05-24T00:24:22.980" v="294" actId="2696"/>
        <pc:sldMkLst>
          <pc:docMk/>
          <pc:sldMk cId="181299437" sldId="357"/>
        </pc:sldMkLst>
      </pc:sldChg>
      <pc:sldMasterChg chg="setBg modSldLayout">
        <pc:chgData name="qing dong" userId="0b64f200b4899b33" providerId="LiveId" clId="{F0C55890-80B8-4C0B-9936-EE5C23140677}" dt="2022-05-24T00:18:46.316" v="48"/>
        <pc:sldMasterMkLst>
          <pc:docMk/>
          <pc:sldMasterMk cId="3988507051" sldId="2147483855"/>
        </pc:sldMasterMkLst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1269462642" sldId="2147483856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1653642218" sldId="2147483857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2128463699" sldId="2147483858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3283642942" sldId="2147483859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2135861785" sldId="2147483860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3831512887" sldId="2147483861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1642961811" sldId="2147483862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133004526" sldId="2147483863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2695383628" sldId="2147483864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818446743" sldId="2147483865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988507051" sldId="2147483855"/>
            <pc:sldLayoutMk cId="3197604064" sldId="2147483866"/>
          </pc:sldLayoutMkLst>
        </pc:sldLayoutChg>
      </pc:sldMasterChg>
      <pc:sldMasterChg chg="setBg modSldLayout">
        <pc:chgData name="qing dong" userId="0b64f200b4899b33" providerId="LiveId" clId="{F0C55890-80B8-4C0B-9936-EE5C23140677}" dt="2022-05-24T00:18:46.316" v="48"/>
        <pc:sldMasterMkLst>
          <pc:docMk/>
          <pc:sldMasterMk cId="873228211" sldId="2147483867"/>
        </pc:sldMasterMkLst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1786184479" sldId="2147483868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1443864785" sldId="2147483869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762416045" sldId="2147483870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3923003480" sldId="2147483871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2185785262" sldId="2147483872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842034453" sldId="2147483873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3771961491" sldId="2147483874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3258224019" sldId="2147483875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3522609518" sldId="2147483876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1412366453" sldId="2147483877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873228211" sldId="2147483867"/>
            <pc:sldLayoutMk cId="4038848187" sldId="2147483878"/>
          </pc:sldLayoutMkLst>
        </pc:sldLayoutChg>
      </pc:sldMasterChg>
      <pc:sldMasterChg chg="del setBg delSldLayout modSldLayout">
        <pc:chgData name="qing dong" userId="0b64f200b4899b33" providerId="LiveId" clId="{F0C55890-80B8-4C0B-9936-EE5C23140677}" dt="2022-05-24T00:24:22.980" v="294" actId="2696"/>
        <pc:sldMasterMkLst>
          <pc:docMk/>
          <pc:sldMasterMk cId="885677699" sldId="2147483879"/>
        </pc:sldMasterMkLst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1289900846" sldId="2147483880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3075878355" sldId="2147483881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2479702766" sldId="2147483882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4129971001" sldId="2147483883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3755170003" sldId="2147483884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2085680504" sldId="2147483885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715795812" sldId="2147483886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1469029447" sldId="2147483887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680814320" sldId="2147483888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2454635475" sldId="2147483889"/>
          </pc:sldLayoutMkLst>
        </pc:sldLayoutChg>
        <pc:sldLayoutChg chg="del setBg">
          <pc:chgData name="qing dong" userId="0b64f200b4899b33" providerId="LiveId" clId="{F0C55890-80B8-4C0B-9936-EE5C23140677}" dt="2022-05-24T00:24:22.980" v="294" actId="2696"/>
          <pc:sldLayoutMkLst>
            <pc:docMk/>
            <pc:sldMasterMk cId="885677699" sldId="2147483879"/>
            <pc:sldLayoutMk cId="3672824019" sldId="2147483890"/>
          </pc:sldLayoutMkLst>
        </pc:sldLayoutChg>
      </pc:sldMasterChg>
      <pc:sldMasterChg chg="del setBg delSldLayout modSldLayout">
        <pc:chgData name="qing dong" userId="0b64f200b4899b33" providerId="LiveId" clId="{F0C55890-80B8-4C0B-9936-EE5C23140677}" dt="2022-05-24T00:24:27.087" v="295" actId="2696"/>
        <pc:sldMasterMkLst>
          <pc:docMk/>
          <pc:sldMasterMk cId="1957098121" sldId="2147483891"/>
        </pc:sldMasterMkLst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3640513592" sldId="2147483892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1642683454" sldId="2147483893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825747968" sldId="2147483894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3240639668" sldId="2147483895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045869541" sldId="2147483896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1582390209" sldId="2147483897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453360570" sldId="2147483898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67587380" sldId="2147483899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1881200398" sldId="2147483900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643230375" sldId="2147483901"/>
          </pc:sldLayoutMkLst>
        </pc:sldLayoutChg>
        <pc:sldLayoutChg chg="del setBg">
          <pc:chgData name="qing dong" userId="0b64f200b4899b33" providerId="LiveId" clId="{F0C55890-80B8-4C0B-9936-EE5C23140677}" dt="2022-05-24T00:24:27.087" v="295" actId="2696"/>
          <pc:sldLayoutMkLst>
            <pc:docMk/>
            <pc:sldMasterMk cId="1957098121" sldId="2147483891"/>
            <pc:sldLayoutMk cId="2521729055" sldId="2147483902"/>
          </pc:sldLayoutMkLst>
        </pc:sldLayoutChg>
      </pc:sldMasterChg>
      <pc:sldMasterChg chg="setBg modSldLayout">
        <pc:chgData name="qing dong" userId="0b64f200b4899b33" providerId="LiveId" clId="{F0C55890-80B8-4C0B-9936-EE5C23140677}" dt="2022-05-24T00:18:46.316" v="48"/>
        <pc:sldMasterMkLst>
          <pc:docMk/>
          <pc:sldMasterMk cId="3243672925" sldId="2147483903"/>
        </pc:sldMasterMkLst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2791589071" sldId="2147483904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886969596" sldId="2147483905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1650842601" sldId="2147483906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250736561" sldId="2147483907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3396267016" sldId="2147483908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2989113337" sldId="2147483909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4287563267" sldId="2147483910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3959299613" sldId="2147483911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283731367" sldId="2147483912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453517569" sldId="2147483913"/>
          </pc:sldLayoutMkLst>
        </pc:sldLayoutChg>
        <pc:sldLayoutChg chg="setBg">
          <pc:chgData name="qing dong" userId="0b64f200b4899b33" providerId="LiveId" clId="{F0C55890-80B8-4C0B-9936-EE5C23140677}" dt="2022-05-24T00:18:46.316" v="48"/>
          <pc:sldLayoutMkLst>
            <pc:docMk/>
            <pc:sldMasterMk cId="3243672925" sldId="2147483903"/>
            <pc:sldLayoutMk cId="3627864207" sldId="2147483914"/>
          </pc:sldLayoutMkLst>
        </pc:sldLayoutChg>
      </pc:sldMasterChg>
    </pc:docChg>
  </pc:docChgLst>
  <pc:docChgLst>
    <pc:chgData name="qing dong" userId="0b64f200b4899b33" providerId="LiveId" clId="{DCA21017-6F9E-4CB8-A2F8-3C235DE0F454}"/>
    <pc:docChg chg="undo custSel addSld delSld modSld sldOrd modMainMaster">
      <pc:chgData name="qing dong" userId="0b64f200b4899b33" providerId="LiveId" clId="{DCA21017-6F9E-4CB8-A2F8-3C235DE0F454}" dt="2022-05-24T00:11:44.887" v="1472" actId="20577"/>
      <pc:docMkLst>
        <pc:docMk/>
      </pc:docMkLst>
      <pc:sldChg chg="addSp delSp modSp mod modAnim">
        <pc:chgData name="qing dong" userId="0b64f200b4899b33" providerId="LiveId" clId="{DCA21017-6F9E-4CB8-A2F8-3C235DE0F454}" dt="2022-05-23T22:56:33.481" v="44" actId="14100"/>
        <pc:sldMkLst>
          <pc:docMk/>
          <pc:sldMk cId="0" sldId="258"/>
        </pc:sldMkLst>
        <pc:spChg chg="del">
          <ac:chgData name="qing dong" userId="0b64f200b4899b33" providerId="LiveId" clId="{DCA21017-6F9E-4CB8-A2F8-3C235DE0F454}" dt="2022-05-23T22:48:46.313" v="31" actId="478"/>
          <ac:spMkLst>
            <pc:docMk/>
            <pc:sldMk cId="0" sldId="258"/>
            <ac:spMk id="6" creationId="{DC586398-8497-4BA1-B63B-F78DAFC8328D}"/>
          </ac:spMkLst>
        </pc:spChg>
        <pc:spChg chg="del">
          <ac:chgData name="qing dong" userId="0b64f200b4899b33" providerId="LiveId" clId="{DCA21017-6F9E-4CB8-A2F8-3C235DE0F454}" dt="2022-05-23T22:48:46.313" v="31" actId="478"/>
          <ac:spMkLst>
            <pc:docMk/>
            <pc:sldMk cId="0" sldId="258"/>
            <ac:spMk id="7" creationId="{272CE409-1DA3-4CBC-BECA-42D32B58CBE6}"/>
          </ac:spMkLst>
        </pc:spChg>
        <pc:spChg chg="del">
          <ac:chgData name="qing dong" userId="0b64f200b4899b33" providerId="LiveId" clId="{DCA21017-6F9E-4CB8-A2F8-3C235DE0F454}" dt="2022-05-23T22:48:46.313" v="31" actId="478"/>
          <ac:spMkLst>
            <pc:docMk/>
            <pc:sldMk cId="0" sldId="258"/>
            <ac:spMk id="8" creationId="{7E680BD5-EE41-46BC-C558-2D2184B8F2B8}"/>
          </ac:spMkLst>
        </pc:spChg>
        <pc:spChg chg="del">
          <ac:chgData name="qing dong" userId="0b64f200b4899b33" providerId="LiveId" clId="{DCA21017-6F9E-4CB8-A2F8-3C235DE0F454}" dt="2022-05-23T22:48:46.313" v="31" actId="478"/>
          <ac:spMkLst>
            <pc:docMk/>
            <pc:sldMk cId="0" sldId="258"/>
            <ac:spMk id="9" creationId="{BED0FCA6-0033-4B70-A332-2451F1EA9163}"/>
          </ac:spMkLst>
        </pc:spChg>
        <pc:spChg chg="del">
          <ac:chgData name="qing dong" userId="0b64f200b4899b33" providerId="LiveId" clId="{DCA21017-6F9E-4CB8-A2F8-3C235DE0F454}" dt="2022-05-23T22:48:46.313" v="31" actId="478"/>
          <ac:spMkLst>
            <pc:docMk/>
            <pc:sldMk cId="0" sldId="258"/>
            <ac:spMk id="2053" creationId="{00000000-0000-0000-0000-000000000000}"/>
          </ac:spMkLst>
        </pc:spChg>
        <pc:picChg chg="del">
          <ac:chgData name="qing dong" userId="0b64f200b4899b33" providerId="LiveId" clId="{DCA21017-6F9E-4CB8-A2F8-3C235DE0F454}" dt="2022-05-23T22:48:46.313" v="31" actId="478"/>
          <ac:picMkLst>
            <pc:docMk/>
            <pc:sldMk cId="0" sldId="258"/>
            <ac:picMk id="2" creationId="{271E3485-ABF1-6C85-8AED-EC524FB8B79B}"/>
          </ac:picMkLst>
        </pc:picChg>
        <pc:picChg chg="add mod">
          <ac:chgData name="qing dong" userId="0b64f200b4899b33" providerId="LiveId" clId="{DCA21017-6F9E-4CB8-A2F8-3C235DE0F454}" dt="2022-05-23T22:56:33.481" v="44" actId="14100"/>
          <ac:picMkLst>
            <pc:docMk/>
            <pc:sldMk cId="0" sldId="258"/>
            <ac:picMk id="3" creationId="{07E22860-3EFE-A9B2-F69D-B1B7D5AB21CA}"/>
          </ac:picMkLst>
        </pc:picChg>
        <pc:picChg chg="del">
          <ac:chgData name="qing dong" userId="0b64f200b4899b33" providerId="LiveId" clId="{DCA21017-6F9E-4CB8-A2F8-3C235DE0F454}" dt="2022-05-23T22:48:46.313" v="31" actId="478"/>
          <ac:picMkLst>
            <pc:docMk/>
            <pc:sldMk cId="0" sldId="258"/>
            <ac:picMk id="1026" creationId="{7B82738F-91D1-4BE7-B829-EDF416F95013}"/>
          </ac:picMkLst>
        </pc:picChg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259"/>
        </pc:sldMkLst>
      </pc:sldChg>
      <pc:sldChg chg="modSp mod">
        <pc:chgData name="qing dong" userId="0b64f200b4899b33" providerId="LiveId" clId="{DCA21017-6F9E-4CB8-A2F8-3C235DE0F454}" dt="2022-05-24T00:11:44.887" v="1472" actId="20577"/>
        <pc:sldMkLst>
          <pc:docMk/>
          <pc:sldMk cId="4186150276" sldId="280"/>
        </pc:sldMkLst>
        <pc:spChg chg="mod">
          <ac:chgData name="qing dong" userId="0b64f200b4899b33" providerId="LiveId" clId="{DCA21017-6F9E-4CB8-A2F8-3C235DE0F454}" dt="2022-05-24T00:11:44.887" v="1472" actId="20577"/>
          <ac:spMkLst>
            <pc:docMk/>
            <pc:sldMk cId="4186150276" sldId="280"/>
            <ac:spMk id="3" creationId="{03618C9F-DB07-4943-A8E4-498465B8C701}"/>
          </ac:spMkLst>
        </pc:spChg>
        <pc:spChg chg="mod">
          <ac:chgData name="qing dong" userId="0b64f200b4899b33" providerId="LiveId" clId="{DCA21017-6F9E-4CB8-A2F8-3C235DE0F454}" dt="2022-05-23T23:54:43.539" v="879" actId="20577"/>
          <ac:spMkLst>
            <pc:docMk/>
            <pc:sldMk cId="4186150276" sldId="280"/>
            <ac:spMk id="5" creationId="{32BCD68E-78BD-CF42-DA1C-936964CFAD23}"/>
          </ac:spMkLst>
        </pc:spChg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04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05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06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08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09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11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12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15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17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0" sldId="318"/>
        </pc:sldMkLst>
      </pc:sldChg>
      <pc:sldChg chg="addSp delSp modSp mod modAnim">
        <pc:chgData name="qing dong" userId="0b64f200b4899b33" providerId="LiveId" clId="{DCA21017-6F9E-4CB8-A2F8-3C235DE0F454}" dt="2022-05-24T00:10:22.610" v="1374" actId="14100"/>
        <pc:sldMkLst>
          <pc:docMk/>
          <pc:sldMk cId="0" sldId="340"/>
        </pc:sldMkLst>
        <pc:spChg chg="add del mod">
          <ac:chgData name="qing dong" userId="0b64f200b4899b33" providerId="LiveId" clId="{DCA21017-6F9E-4CB8-A2F8-3C235DE0F454}" dt="2022-05-24T00:01:13.566" v="1138" actId="478"/>
          <ac:spMkLst>
            <pc:docMk/>
            <pc:sldMk cId="0" sldId="340"/>
            <ac:spMk id="4" creationId="{ED66F7A3-E1E8-643D-05AF-60008524E1B9}"/>
          </ac:spMkLst>
        </pc:spChg>
        <pc:spChg chg="del mod">
          <ac:chgData name="qing dong" userId="0b64f200b4899b33" providerId="LiveId" clId="{DCA21017-6F9E-4CB8-A2F8-3C235DE0F454}" dt="2022-05-23T22:49:21.253" v="35"/>
          <ac:spMkLst>
            <pc:docMk/>
            <pc:sldMk cId="0" sldId="340"/>
            <ac:spMk id="5" creationId="{D156465C-FB9F-2045-EF47-5F1ABF924917}"/>
          </ac:spMkLst>
        </pc:spChg>
        <pc:spChg chg="add del mod">
          <ac:chgData name="qing dong" userId="0b64f200b4899b33" providerId="LiveId" clId="{DCA21017-6F9E-4CB8-A2F8-3C235DE0F454}" dt="2022-05-24T00:00:46.900" v="1130"/>
          <ac:spMkLst>
            <pc:docMk/>
            <pc:sldMk cId="0" sldId="340"/>
            <ac:spMk id="6" creationId="{4D4732FA-7CCF-C58F-442E-0953AB3F6F2C}"/>
          </ac:spMkLst>
        </pc:spChg>
        <pc:spChg chg="del">
          <ac:chgData name="qing dong" userId="0b64f200b4899b33" providerId="LiveId" clId="{DCA21017-6F9E-4CB8-A2F8-3C235DE0F454}" dt="2022-05-24T00:00:12.935" v="1125" actId="478"/>
          <ac:spMkLst>
            <pc:docMk/>
            <pc:sldMk cId="0" sldId="340"/>
            <ac:spMk id="7" creationId="{5CC15794-0086-8D2B-6904-AAFC829E439C}"/>
          </ac:spMkLst>
        </pc:spChg>
        <pc:spChg chg="add mod">
          <ac:chgData name="qing dong" userId="0b64f200b4899b33" providerId="LiveId" clId="{DCA21017-6F9E-4CB8-A2F8-3C235DE0F454}" dt="2022-05-24T00:10:22.610" v="1374" actId="14100"/>
          <ac:spMkLst>
            <pc:docMk/>
            <pc:sldMk cId="0" sldId="340"/>
            <ac:spMk id="8" creationId="{C09F89D9-8AC3-94CE-6812-0F6C03F8DCE8}"/>
          </ac:spMkLst>
        </pc:spChg>
        <pc:spChg chg="add mod">
          <ac:chgData name="qing dong" userId="0b64f200b4899b33" providerId="LiveId" clId="{DCA21017-6F9E-4CB8-A2F8-3C235DE0F454}" dt="2022-05-24T00:10:18.818" v="1373" actId="14100"/>
          <ac:spMkLst>
            <pc:docMk/>
            <pc:sldMk cId="0" sldId="340"/>
            <ac:spMk id="9" creationId="{0DAAEA3E-ABE1-4FA6-75E9-77B754414856}"/>
          </ac:spMkLst>
        </pc:spChg>
        <pc:picChg chg="add mod">
          <ac:chgData name="qing dong" userId="0b64f200b4899b33" providerId="LiveId" clId="{DCA21017-6F9E-4CB8-A2F8-3C235DE0F454}" dt="2022-05-24T00:09:40.529" v="1367" actId="1076"/>
          <ac:picMkLst>
            <pc:docMk/>
            <pc:sldMk cId="0" sldId="340"/>
            <ac:picMk id="3" creationId="{71CB3BCB-C409-48D8-73F5-1B634ADE70B1}"/>
          </ac:picMkLst>
        </pc:picChg>
        <pc:picChg chg="add mod">
          <ac:chgData name="qing dong" userId="0b64f200b4899b33" providerId="LiveId" clId="{DCA21017-6F9E-4CB8-A2F8-3C235DE0F454}" dt="2022-05-24T00:10:14.077" v="1372" actId="14100"/>
          <ac:picMkLst>
            <pc:docMk/>
            <pc:sldMk cId="0" sldId="340"/>
            <ac:picMk id="10" creationId="{94CA6B2E-77FE-60BD-ABC7-24F602B27612}"/>
          </ac:picMkLst>
        </pc:picChg>
      </pc:sldChg>
      <pc:sldChg chg="addSp modSp add del mod">
        <pc:chgData name="qing dong" userId="0b64f200b4899b33" providerId="LiveId" clId="{DCA21017-6F9E-4CB8-A2F8-3C235DE0F454}" dt="2022-05-23T23:44:24.920" v="671" actId="2696"/>
        <pc:sldMkLst>
          <pc:docMk/>
          <pc:sldMk cId="3534580898" sldId="341"/>
        </pc:sldMkLst>
        <pc:picChg chg="add mod">
          <ac:chgData name="qing dong" userId="0b64f200b4899b33" providerId="LiveId" clId="{DCA21017-6F9E-4CB8-A2F8-3C235DE0F454}" dt="2022-05-23T23:43:29.343" v="667" actId="14100"/>
          <ac:picMkLst>
            <pc:docMk/>
            <pc:sldMk cId="3534580898" sldId="341"/>
            <ac:picMk id="3" creationId="{495C8DDF-49EB-DCB0-BF24-31FF9D63605A}"/>
          </ac:picMkLst>
        </pc:picChg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3998251579" sldId="341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3881158753" sldId="349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2492936657" sldId="350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3948044324" sldId="351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3333014677" sldId="352"/>
        </pc:sldMkLst>
      </pc:sldChg>
      <pc:sldChg chg="del">
        <pc:chgData name="qing dong" userId="0b64f200b4899b33" providerId="LiveId" clId="{DCA21017-6F9E-4CB8-A2F8-3C235DE0F454}" dt="2022-05-23T22:49:06.241" v="32" actId="2696"/>
        <pc:sldMkLst>
          <pc:docMk/>
          <pc:sldMk cId="1236672254" sldId="353"/>
        </pc:sldMkLst>
      </pc:sldChg>
      <pc:sldChg chg="addSp delSp modSp mod ord setBg">
        <pc:chgData name="qing dong" userId="0b64f200b4899b33" providerId="LiveId" clId="{DCA21017-6F9E-4CB8-A2F8-3C235DE0F454}" dt="2022-05-24T00:00:57.686" v="1133" actId="14100"/>
        <pc:sldMkLst>
          <pc:docMk/>
          <pc:sldMk cId="1042782220" sldId="355"/>
        </pc:sldMkLst>
        <pc:spChg chg="mod">
          <ac:chgData name="qing dong" userId="0b64f200b4899b33" providerId="LiveId" clId="{DCA21017-6F9E-4CB8-A2F8-3C235DE0F454}" dt="2022-05-24T00:00:57.686" v="1133" actId="14100"/>
          <ac:spMkLst>
            <pc:docMk/>
            <pc:sldMk cId="1042782220" sldId="355"/>
            <ac:spMk id="2" creationId="{FE32EB0E-EEB2-44E8-87FB-1B2EB7EA0DB4}"/>
          </ac:spMkLst>
        </pc:spChg>
        <pc:spChg chg="mod">
          <ac:chgData name="qing dong" userId="0b64f200b4899b33" providerId="LiveId" clId="{DCA21017-6F9E-4CB8-A2F8-3C235DE0F454}" dt="2022-05-24T00:00:54.597" v="1132" actId="14100"/>
          <ac:spMkLst>
            <pc:docMk/>
            <pc:sldMk cId="1042782220" sldId="355"/>
            <ac:spMk id="4" creationId="{1B16B06F-1113-4848-8C3F-377BDC6B6A7C}"/>
          </ac:spMkLst>
        </pc:spChg>
        <pc:spChg chg="add mod">
          <ac:chgData name="qing dong" userId="0b64f200b4899b33" providerId="LiveId" clId="{DCA21017-6F9E-4CB8-A2F8-3C235DE0F454}" dt="2022-05-23T23:51:01.141" v="869" actId="1076"/>
          <ac:spMkLst>
            <pc:docMk/>
            <pc:sldMk cId="1042782220" sldId="355"/>
            <ac:spMk id="25" creationId="{0B35A816-B910-4673-E0E9-5474295CE6AD}"/>
          </ac:spMkLst>
        </pc:spChg>
        <pc:spChg chg="mod">
          <ac:chgData name="qing dong" userId="0b64f200b4899b33" providerId="LiveId" clId="{DCA21017-6F9E-4CB8-A2F8-3C235DE0F454}" dt="2022-05-23T23:04:36.690" v="370" actId="20577"/>
          <ac:spMkLst>
            <pc:docMk/>
            <pc:sldMk cId="1042782220" sldId="355"/>
            <ac:spMk id="28" creationId="{D00AF797-D198-4BE0-85B0-3A0B48D95595}"/>
          </ac:spMkLst>
        </pc:spChg>
        <pc:spChg chg="mod">
          <ac:chgData name="qing dong" userId="0b64f200b4899b33" providerId="LiveId" clId="{DCA21017-6F9E-4CB8-A2F8-3C235DE0F454}" dt="2022-05-23T23:03:11.589" v="341" actId="1076"/>
          <ac:spMkLst>
            <pc:docMk/>
            <pc:sldMk cId="1042782220" sldId="355"/>
            <ac:spMk id="39" creationId="{1A5B9BA8-BF17-4CBE-BF14-1CC10EEB0EEC}"/>
          </ac:spMkLst>
        </pc:spChg>
        <pc:spChg chg="mod">
          <ac:chgData name="qing dong" userId="0b64f200b4899b33" providerId="LiveId" clId="{DCA21017-6F9E-4CB8-A2F8-3C235DE0F454}" dt="2022-05-23T23:03:23.355" v="344" actId="1076"/>
          <ac:spMkLst>
            <pc:docMk/>
            <pc:sldMk cId="1042782220" sldId="355"/>
            <ac:spMk id="40" creationId="{ED9C0CE0-CFBB-48DD-9164-9133C31AC131}"/>
          </ac:spMkLst>
        </pc:spChg>
        <pc:spChg chg="mod">
          <ac:chgData name="qing dong" userId="0b64f200b4899b33" providerId="LiveId" clId="{DCA21017-6F9E-4CB8-A2F8-3C235DE0F454}" dt="2022-05-23T23:03:41.486" v="349" actId="1076"/>
          <ac:spMkLst>
            <pc:docMk/>
            <pc:sldMk cId="1042782220" sldId="355"/>
            <ac:spMk id="41" creationId="{F2602C82-CCB9-4ACD-B7B5-B280103026A0}"/>
          </ac:spMkLst>
        </pc:spChg>
        <pc:spChg chg="mod">
          <ac:chgData name="qing dong" userId="0b64f200b4899b33" providerId="LiveId" clId="{DCA21017-6F9E-4CB8-A2F8-3C235DE0F454}" dt="2022-05-23T23:03:49.401" v="351" actId="1076"/>
          <ac:spMkLst>
            <pc:docMk/>
            <pc:sldMk cId="1042782220" sldId="355"/>
            <ac:spMk id="42" creationId="{1ABACFD4-CCD3-4544-A19B-CAC79DAE4544}"/>
          </ac:spMkLst>
        </pc:spChg>
        <pc:spChg chg="mod">
          <ac:chgData name="qing dong" userId="0b64f200b4899b33" providerId="LiveId" clId="{DCA21017-6F9E-4CB8-A2F8-3C235DE0F454}" dt="2022-05-23T23:40:01.319" v="591" actId="1076"/>
          <ac:spMkLst>
            <pc:docMk/>
            <pc:sldMk cId="1042782220" sldId="355"/>
            <ac:spMk id="46" creationId="{7976C58E-8029-49FD-A438-C90D5923F9EC}"/>
          </ac:spMkLst>
        </pc:spChg>
        <pc:spChg chg="mod">
          <ac:chgData name="qing dong" userId="0b64f200b4899b33" providerId="LiveId" clId="{DCA21017-6F9E-4CB8-A2F8-3C235DE0F454}" dt="2022-05-23T23:03:55.435" v="352" actId="1076"/>
          <ac:spMkLst>
            <pc:docMk/>
            <pc:sldMk cId="1042782220" sldId="355"/>
            <ac:spMk id="47" creationId="{D51F5C02-962B-47BE-AA12-C99F1B4D3D7C}"/>
          </ac:spMkLst>
        </pc:spChg>
        <pc:spChg chg="mod">
          <ac:chgData name="qing dong" userId="0b64f200b4899b33" providerId="LiveId" clId="{DCA21017-6F9E-4CB8-A2F8-3C235DE0F454}" dt="2022-05-23T23:38:35.235" v="551" actId="1076"/>
          <ac:spMkLst>
            <pc:docMk/>
            <pc:sldMk cId="1042782220" sldId="355"/>
            <ac:spMk id="53" creationId="{2FE50B86-243E-419D-8238-ED83107677A1}"/>
          </ac:spMkLst>
        </pc:spChg>
        <pc:spChg chg="mod">
          <ac:chgData name="qing dong" userId="0b64f200b4899b33" providerId="LiveId" clId="{DCA21017-6F9E-4CB8-A2F8-3C235DE0F454}" dt="2022-05-23T23:38:18.805" v="547" actId="1076"/>
          <ac:spMkLst>
            <pc:docMk/>
            <pc:sldMk cId="1042782220" sldId="355"/>
            <ac:spMk id="54" creationId="{F9310451-E038-4613-B75F-31C1012222B4}"/>
          </ac:spMkLst>
        </pc:spChg>
        <pc:spChg chg="mod">
          <ac:chgData name="qing dong" userId="0b64f200b4899b33" providerId="LiveId" clId="{DCA21017-6F9E-4CB8-A2F8-3C235DE0F454}" dt="2022-05-23T23:40:48.887" v="601" actId="1076"/>
          <ac:spMkLst>
            <pc:docMk/>
            <pc:sldMk cId="1042782220" sldId="355"/>
            <ac:spMk id="55" creationId="{D3E92643-267B-47DB-902B-509B587A01C5}"/>
          </ac:spMkLst>
        </pc:spChg>
        <pc:spChg chg="mod">
          <ac:chgData name="qing dong" userId="0b64f200b4899b33" providerId="LiveId" clId="{DCA21017-6F9E-4CB8-A2F8-3C235DE0F454}" dt="2022-05-23T23:40:53.351" v="602" actId="1076"/>
          <ac:spMkLst>
            <pc:docMk/>
            <pc:sldMk cId="1042782220" sldId="355"/>
            <ac:spMk id="56" creationId="{5B503AEB-3BBF-412A-8A66-9C4A9EBF9420}"/>
          </ac:spMkLst>
        </pc:spChg>
        <pc:spChg chg="mod">
          <ac:chgData name="qing dong" userId="0b64f200b4899b33" providerId="LiveId" clId="{DCA21017-6F9E-4CB8-A2F8-3C235DE0F454}" dt="2022-05-23T23:40:38.638" v="599" actId="1076"/>
          <ac:spMkLst>
            <pc:docMk/>
            <pc:sldMk cId="1042782220" sldId="355"/>
            <ac:spMk id="57" creationId="{C960630D-7804-4AE4-A843-D0B85355DCA5}"/>
          </ac:spMkLst>
        </pc:spChg>
        <pc:spChg chg="mod">
          <ac:chgData name="qing dong" userId="0b64f200b4899b33" providerId="LiveId" clId="{DCA21017-6F9E-4CB8-A2F8-3C235DE0F454}" dt="2022-05-23T23:40:19.186" v="596" actId="1076"/>
          <ac:spMkLst>
            <pc:docMk/>
            <pc:sldMk cId="1042782220" sldId="355"/>
            <ac:spMk id="58" creationId="{9228E5EE-E837-458F-B23A-2F71A6C17F87}"/>
          </ac:spMkLst>
        </pc:spChg>
        <pc:spChg chg="mod">
          <ac:chgData name="qing dong" userId="0b64f200b4899b33" providerId="LiveId" clId="{DCA21017-6F9E-4CB8-A2F8-3C235DE0F454}" dt="2022-05-23T23:40:12.763" v="594" actId="1076"/>
          <ac:spMkLst>
            <pc:docMk/>
            <pc:sldMk cId="1042782220" sldId="355"/>
            <ac:spMk id="59" creationId="{83AFFC63-C673-4A2A-87D6-FB0713C8B411}"/>
          </ac:spMkLst>
        </pc:spChg>
        <pc:spChg chg="add del mod">
          <ac:chgData name="qing dong" userId="0b64f200b4899b33" providerId="LiveId" clId="{DCA21017-6F9E-4CB8-A2F8-3C235DE0F454}" dt="2022-05-23T23:02:09.333" v="336" actId="478"/>
          <ac:spMkLst>
            <pc:docMk/>
            <pc:sldMk cId="1042782220" sldId="355"/>
            <ac:spMk id="61" creationId="{2ECCCD80-F31B-CE73-B4B0-C308B4E17629}"/>
          </ac:spMkLst>
        </pc:spChg>
        <pc:spChg chg="add del mod">
          <ac:chgData name="qing dong" userId="0b64f200b4899b33" providerId="LiveId" clId="{DCA21017-6F9E-4CB8-A2F8-3C235DE0F454}" dt="2022-05-23T23:04:24.242" v="362" actId="478"/>
          <ac:spMkLst>
            <pc:docMk/>
            <pc:sldMk cId="1042782220" sldId="355"/>
            <ac:spMk id="62" creationId="{3B37147F-3811-ADE9-8784-6997FCEAE359}"/>
          </ac:spMkLst>
        </pc:spChg>
        <pc:spChg chg="del">
          <ac:chgData name="qing dong" userId="0b64f200b4899b33" providerId="LiveId" clId="{DCA21017-6F9E-4CB8-A2F8-3C235DE0F454}" dt="2022-05-23T23:01:05.270" v="332" actId="478"/>
          <ac:spMkLst>
            <pc:docMk/>
            <pc:sldMk cId="1042782220" sldId="355"/>
            <ac:spMk id="63" creationId="{CF3AA077-0612-4ACF-9D8D-D6527677EE03}"/>
          </ac:spMkLst>
        </pc:spChg>
        <pc:spChg chg="mod">
          <ac:chgData name="qing dong" userId="0b64f200b4899b33" providerId="LiveId" clId="{DCA21017-6F9E-4CB8-A2F8-3C235DE0F454}" dt="2022-05-23T23:03:44.308" v="350" actId="1076"/>
          <ac:spMkLst>
            <pc:docMk/>
            <pc:sldMk cId="1042782220" sldId="355"/>
            <ac:spMk id="64" creationId="{7C71D5B9-D574-4127-8293-5D68850EBC7E}"/>
          </ac:spMkLst>
        </pc:spChg>
        <pc:spChg chg="mod">
          <ac:chgData name="qing dong" userId="0b64f200b4899b33" providerId="LiveId" clId="{DCA21017-6F9E-4CB8-A2F8-3C235DE0F454}" dt="2022-05-23T23:42:27.608" v="664" actId="1076"/>
          <ac:spMkLst>
            <pc:docMk/>
            <pc:sldMk cId="1042782220" sldId="355"/>
            <ac:spMk id="65" creationId="{17C18E39-23FC-4565-BE5A-09E7A6DFACE9}"/>
          </ac:spMkLst>
        </pc:spChg>
        <pc:spChg chg="mod">
          <ac:chgData name="qing dong" userId="0b64f200b4899b33" providerId="LiveId" clId="{DCA21017-6F9E-4CB8-A2F8-3C235DE0F454}" dt="2022-05-23T23:36:25.864" v="425" actId="20577"/>
          <ac:spMkLst>
            <pc:docMk/>
            <pc:sldMk cId="1042782220" sldId="355"/>
            <ac:spMk id="66" creationId="{3C0B3E86-3F01-449F-A2DF-2555586AD9DA}"/>
          </ac:spMkLst>
        </pc:spChg>
        <pc:spChg chg="mod">
          <ac:chgData name="qing dong" userId="0b64f200b4899b33" providerId="LiveId" clId="{DCA21017-6F9E-4CB8-A2F8-3C235DE0F454}" dt="2022-05-23T23:42:20.480" v="662" actId="1076"/>
          <ac:spMkLst>
            <pc:docMk/>
            <pc:sldMk cId="1042782220" sldId="355"/>
            <ac:spMk id="67" creationId="{289FBCBF-E5FF-4FE6-A140-D8FE84C4F44F}"/>
          </ac:spMkLst>
        </pc:spChg>
        <pc:spChg chg="add mod">
          <ac:chgData name="qing dong" userId="0b64f200b4899b33" providerId="LiveId" clId="{DCA21017-6F9E-4CB8-A2F8-3C235DE0F454}" dt="2022-05-23T23:04:54.142" v="385" actId="1076"/>
          <ac:spMkLst>
            <pc:docMk/>
            <pc:sldMk cId="1042782220" sldId="355"/>
            <ac:spMk id="68" creationId="{F50064DB-1AA2-9652-6586-790AC86607C8}"/>
          </ac:spMkLst>
        </pc:spChg>
        <pc:spChg chg="del">
          <ac:chgData name="qing dong" userId="0b64f200b4899b33" providerId="LiveId" clId="{DCA21017-6F9E-4CB8-A2F8-3C235DE0F454}" dt="2022-05-23T23:04:27.201" v="363" actId="478"/>
          <ac:spMkLst>
            <pc:docMk/>
            <pc:sldMk cId="1042782220" sldId="355"/>
            <ac:spMk id="69" creationId="{13340C3C-AD7F-4EB0-A72F-86B82D4E3201}"/>
          </ac:spMkLst>
        </pc:spChg>
        <pc:spChg chg="del">
          <ac:chgData name="qing dong" userId="0b64f200b4899b33" providerId="LiveId" clId="{DCA21017-6F9E-4CB8-A2F8-3C235DE0F454}" dt="2022-05-23T23:04:29.548" v="366" actId="478"/>
          <ac:spMkLst>
            <pc:docMk/>
            <pc:sldMk cId="1042782220" sldId="355"/>
            <ac:spMk id="70" creationId="{68D863F4-F136-4CD7-AA06-B97168BC4EE1}"/>
          </ac:spMkLst>
        </pc:spChg>
        <pc:spChg chg="mod">
          <ac:chgData name="qing dong" userId="0b64f200b4899b33" providerId="LiveId" clId="{DCA21017-6F9E-4CB8-A2F8-3C235DE0F454}" dt="2022-05-23T23:42:04.226" v="658" actId="20577"/>
          <ac:spMkLst>
            <pc:docMk/>
            <pc:sldMk cId="1042782220" sldId="355"/>
            <ac:spMk id="72" creationId="{9DA11F94-F802-4F75-995E-F3814D6B77CE}"/>
          </ac:spMkLst>
        </pc:spChg>
        <pc:spChg chg="add mod">
          <ac:chgData name="qing dong" userId="0b64f200b4899b33" providerId="LiveId" clId="{DCA21017-6F9E-4CB8-A2F8-3C235DE0F454}" dt="2022-05-23T23:36:16.438" v="413" actId="1076"/>
          <ac:spMkLst>
            <pc:docMk/>
            <pc:sldMk cId="1042782220" sldId="355"/>
            <ac:spMk id="73" creationId="{A95DEE69-6113-5338-F730-D5BD79BA7596}"/>
          </ac:spMkLst>
        </pc:spChg>
        <pc:spChg chg="add mod">
          <ac:chgData name="qing dong" userId="0b64f200b4899b33" providerId="LiveId" clId="{DCA21017-6F9E-4CB8-A2F8-3C235DE0F454}" dt="2022-05-23T23:36:34.351" v="427" actId="1076"/>
          <ac:spMkLst>
            <pc:docMk/>
            <pc:sldMk cId="1042782220" sldId="355"/>
            <ac:spMk id="74" creationId="{AAE2F5FE-70A9-0084-F549-C9ED56E75421}"/>
          </ac:spMkLst>
        </pc:spChg>
        <pc:spChg chg="add mod">
          <ac:chgData name="qing dong" userId="0b64f200b4899b33" providerId="LiveId" clId="{DCA21017-6F9E-4CB8-A2F8-3C235DE0F454}" dt="2022-05-23T23:40:16.697" v="595" actId="1076"/>
          <ac:spMkLst>
            <pc:docMk/>
            <pc:sldMk cId="1042782220" sldId="355"/>
            <ac:spMk id="75" creationId="{EC5E1F8B-8C87-9F80-2084-77BE6FC974F5}"/>
          </ac:spMkLst>
        </pc:spChg>
        <pc:spChg chg="add mod">
          <ac:chgData name="qing dong" userId="0b64f200b4899b33" providerId="LiveId" clId="{DCA21017-6F9E-4CB8-A2F8-3C235DE0F454}" dt="2022-05-23T23:38:53.820" v="570" actId="1076"/>
          <ac:spMkLst>
            <pc:docMk/>
            <pc:sldMk cId="1042782220" sldId="355"/>
            <ac:spMk id="76" creationId="{A11561E5-CB34-CC00-94D9-20713D4598EF}"/>
          </ac:spMkLst>
        </pc:spChg>
        <pc:spChg chg="add mod">
          <ac:chgData name="qing dong" userId="0b64f200b4899b33" providerId="LiveId" clId="{DCA21017-6F9E-4CB8-A2F8-3C235DE0F454}" dt="2022-05-23T23:38:59.209" v="572" actId="1076"/>
          <ac:spMkLst>
            <pc:docMk/>
            <pc:sldMk cId="1042782220" sldId="355"/>
            <ac:spMk id="77" creationId="{368A0056-6A11-E607-38ED-51B363DD97D3}"/>
          </ac:spMkLst>
        </pc:spChg>
        <pc:spChg chg="add del mod">
          <ac:chgData name="qing dong" userId="0b64f200b4899b33" providerId="LiveId" clId="{DCA21017-6F9E-4CB8-A2F8-3C235DE0F454}" dt="2022-05-23T23:40:30.779" v="597" actId="478"/>
          <ac:spMkLst>
            <pc:docMk/>
            <pc:sldMk cId="1042782220" sldId="355"/>
            <ac:spMk id="79" creationId="{3E0C6BBB-65D7-E197-F658-B94631256FBA}"/>
          </ac:spMkLst>
        </pc:spChg>
        <pc:spChg chg="add mod">
          <ac:chgData name="qing dong" userId="0b64f200b4899b33" providerId="LiveId" clId="{DCA21017-6F9E-4CB8-A2F8-3C235DE0F454}" dt="2022-05-23T23:41:41.881" v="649" actId="1076"/>
          <ac:spMkLst>
            <pc:docMk/>
            <pc:sldMk cId="1042782220" sldId="355"/>
            <ac:spMk id="81" creationId="{97E5441F-B491-DB6F-B22E-24A84C992E9F}"/>
          </ac:spMkLst>
        </pc:spChg>
        <pc:spChg chg="add mod">
          <ac:chgData name="qing dong" userId="0b64f200b4899b33" providerId="LiveId" clId="{DCA21017-6F9E-4CB8-A2F8-3C235DE0F454}" dt="2022-05-23T23:39:17.013" v="578" actId="1076"/>
          <ac:spMkLst>
            <pc:docMk/>
            <pc:sldMk cId="1042782220" sldId="355"/>
            <ac:spMk id="83" creationId="{72F5A555-1A94-2646-364D-96E6F087231A}"/>
          </ac:spMkLst>
        </pc:spChg>
        <pc:spChg chg="add mod">
          <ac:chgData name="qing dong" userId="0b64f200b4899b33" providerId="LiveId" clId="{DCA21017-6F9E-4CB8-A2F8-3C235DE0F454}" dt="2022-05-23T23:39:21.908" v="580" actId="1076"/>
          <ac:spMkLst>
            <pc:docMk/>
            <pc:sldMk cId="1042782220" sldId="355"/>
            <ac:spMk id="85" creationId="{B7D005A4-1BA3-D8F5-839A-39967E3E71DE}"/>
          </ac:spMkLst>
        </pc:spChg>
        <pc:spChg chg="add mod">
          <ac:chgData name="qing dong" userId="0b64f200b4899b33" providerId="LiveId" clId="{DCA21017-6F9E-4CB8-A2F8-3C235DE0F454}" dt="2022-05-23T23:41:46.727" v="651" actId="1076"/>
          <ac:spMkLst>
            <pc:docMk/>
            <pc:sldMk cId="1042782220" sldId="355"/>
            <ac:spMk id="86" creationId="{DA0D80B5-BC8E-7E8F-3350-07DD418B4D23}"/>
          </ac:spMkLst>
        </pc:spChg>
        <pc:spChg chg="add mod">
          <ac:chgData name="qing dong" userId="0b64f200b4899b33" providerId="LiveId" clId="{DCA21017-6F9E-4CB8-A2F8-3C235DE0F454}" dt="2022-05-23T23:41:52.596" v="653" actId="1076"/>
          <ac:spMkLst>
            <pc:docMk/>
            <pc:sldMk cId="1042782220" sldId="355"/>
            <ac:spMk id="87" creationId="{C7389EF8-1BAB-AAEB-9F14-630D49A7675C}"/>
          </ac:spMkLst>
        </pc:spChg>
        <pc:spChg chg="add mod">
          <ac:chgData name="qing dong" userId="0b64f200b4899b33" providerId="LiveId" clId="{DCA21017-6F9E-4CB8-A2F8-3C235DE0F454}" dt="2022-05-23T23:41:59.557" v="655" actId="1076"/>
          <ac:spMkLst>
            <pc:docMk/>
            <pc:sldMk cId="1042782220" sldId="355"/>
            <ac:spMk id="88" creationId="{C6774141-308E-FE65-AECE-06E5BA08AD90}"/>
          </ac:spMkLst>
        </pc:spChg>
        <pc:spChg chg="del mod">
          <ac:chgData name="qing dong" userId="0b64f200b4899b33" providerId="LiveId" clId="{DCA21017-6F9E-4CB8-A2F8-3C235DE0F454}" dt="2022-05-23T23:41:35.423" v="646" actId="478"/>
          <ac:spMkLst>
            <pc:docMk/>
            <pc:sldMk cId="1042782220" sldId="355"/>
            <ac:spMk id="89" creationId="{1D499CE1-3A3E-4DE2-8103-1BA8307F70FA}"/>
          </ac:spMkLst>
        </pc:spChg>
        <pc:spChg chg="del mod">
          <ac:chgData name="qing dong" userId="0b64f200b4899b33" providerId="LiveId" clId="{DCA21017-6F9E-4CB8-A2F8-3C235DE0F454}" dt="2022-05-23T23:41:36.716" v="647" actId="478"/>
          <ac:spMkLst>
            <pc:docMk/>
            <pc:sldMk cId="1042782220" sldId="355"/>
            <ac:spMk id="91" creationId="{4205CF2E-1351-4191-B6FD-B75B9DBE7134}"/>
          </ac:spMkLst>
        </pc:spChg>
        <pc:spChg chg="del mod">
          <ac:chgData name="qing dong" userId="0b64f200b4899b33" providerId="LiveId" clId="{DCA21017-6F9E-4CB8-A2F8-3C235DE0F454}" dt="2022-05-23T23:41:37.370" v="648" actId="478"/>
          <ac:spMkLst>
            <pc:docMk/>
            <pc:sldMk cId="1042782220" sldId="355"/>
            <ac:spMk id="92" creationId="{6CFE5952-D4B5-45D7-B264-1A73EE685D39}"/>
          </ac:spMkLst>
        </pc:spChg>
        <pc:spChg chg="add mod">
          <ac:chgData name="qing dong" userId="0b64f200b4899b33" providerId="LiveId" clId="{DCA21017-6F9E-4CB8-A2F8-3C235DE0F454}" dt="2022-05-23T23:42:11.739" v="660" actId="1076"/>
          <ac:spMkLst>
            <pc:docMk/>
            <pc:sldMk cId="1042782220" sldId="355"/>
            <ac:spMk id="93" creationId="{C953FF49-39BA-B3ED-0A5F-98EF08F0F3E9}"/>
          </ac:spMkLst>
        </pc:spChg>
        <pc:picChg chg="del mod">
          <ac:chgData name="qing dong" userId="0b64f200b4899b33" providerId="LiveId" clId="{DCA21017-6F9E-4CB8-A2F8-3C235DE0F454}" dt="2022-05-23T23:41:04.050" v="603" actId="478"/>
          <ac:picMkLst>
            <pc:docMk/>
            <pc:sldMk cId="1042782220" sldId="355"/>
            <ac:picMk id="60" creationId="{38686119-A421-4CA7-89B3-BC682B381993}"/>
          </ac:picMkLst>
        </pc:picChg>
        <pc:picChg chg="del">
          <ac:chgData name="qing dong" userId="0b64f200b4899b33" providerId="LiveId" clId="{DCA21017-6F9E-4CB8-A2F8-3C235DE0F454}" dt="2022-05-23T23:01:20.525" v="333" actId="478"/>
          <ac:picMkLst>
            <pc:docMk/>
            <pc:sldMk cId="1042782220" sldId="355"/>
            <ac:picMk id="71" creationId="{ED430CE1-DFB2-4A93-8503-22408578144B}"/>
          </ac:picMkLst>
        </pc:picChg>
        <pc:picChg chg="del">
          <ac:chgData name="qing dong" userId="0b64f200b4899b33" providerId="LiveId" clId="{DCA21017-6F9E-4CB8-A2F8-3C235DE0F454}" dt="2022-05-23T23:04:28.919" v="365" actId="478"/>
          <ac:picMkLst>
            <pc:docMk/>
            <pc:sldMk cId="1042782220" sldId="355"/>
            <ac:picMk id="78" creationId="{9EA1C327-73B4-4C0F-A487-C09F900CAF5D}"/>
          </ac:picMkLst>
        </pc:picChg>
        <pc:picChg chg="del">
          <ac:chgData name="qing dong" userId="0b64f200b4899b33" providerId="LiveId" clId="{DCA21017-6F9E-4CB8-A2F8-3C235DE0F454}" dt="2022-05-23T23:04:28.014" v="364" actId="478"/>
          <ac:picMkLst>
            <pc:docMk/>
            <pc:sldMk cId="1042782220" sldId="355"/>
            <ac:picMk id="80" creationId="{3FA00342-2672-4976-B1BA-ACBD05CE99DD}"/>
          </ac:picMkLst>
        </pc:picChg>
        <pc:picChg chg="del mod">
          <ac:chgData name="qing dong" userId="0b64f200b4899b33" providerId="LiveId" clId="{DCA21017-6F9E-4CB8-A2F8-3C235DE0F454}" dt="2022-05-23T23:41:07.081" v="606" actId="478"/>
          <ac:picMkLst>
            <pc:docMk/>
            <pc:sldMk cId="1042782220" sldId="355"/>
            <ac:picMk id="82" creationId="{C24363EE-941E-446B-AAE9-545988FCCC09}"/>
          </ac:picMkLst>
        </pc:picChg>
        <pc:picChg chg="del mod">
          <ac:chgData name="qing dong" userId="0b64f200b4899b33" providerId="LiveId" clId="{DCA21017-6F9E-4CB8-A2F8-3C235DE0F454}" dt="2022-05-23T23:41:05.025" v="604" actId="478"/>
          <ac:picMkLst>
            <pc:docMk/>
            <pc:sldMk cId="1042782220" sldId="355"/>
            <ac:picMk id="84" creationId="{FAD723A5-C5B1-445B-8E13-72C92DFC660C}"/>
          </ac:picMkLst>
        </pc:picChg>
        <pc:picChg chg="del mod">
          <ac:chgData name="qing dong" userId="0b64f200b4899b33" providerId="LiveId" clId="{DCA21017-6F9E-4CB8-A2F8-3C235DE0F454}" dt="2022-05-23T23:41:05.945" v="605" actId="478"/>
          <ac:picMkLst>
            <pc:docMk/>
            <pc:sldMk cId="1042782220" sldId="355"/>
            <ac:picMk id="90" creationId="{F48AF3C2-04BA-4A0A-8600-4D9A523EFDAB}"/>
          </ac:picMkLst>
        </pc:picChg>
      </pc:sldChg>
      <pc:sldChg chg="add del">
        <pc:chgData name="qing dong" userId="0b64f200b4899b33" providerId="LiveId" clId="{DCA21017-6F9E-4CB8-A2F8-3C235DE0F454}" dt="2022-05-23T23:44:30.293" v="672" actId="2696"/>
        <pc:sldMkLst>
          <pc:docMk/>
          <pc:sldMk cId="2320350213" sldId="356"/>
        </pc:sldMkLst>
      </pc:sldChg>
      <pc:sldChg chg="addSp modSp mod setBg">
        <pc:chgData name="qing dong" userId="0b64f200b4899b33" providerId="LiveId" clId="{DCA21017-6F9E-4CB8-A2F8-3C235DE0F454}" dt="2022-05-23T23:59:59.223" v="1123" actId="1076"/>
        <pc:sldMkLst>
          <pc:docMk/>
          <pc:sldMk cId="2673984966" sldId="356"/>
        </pc:sldMkLst>
        <pc:spChg chg="add mod">
          <ac:chgData name="qing dong" userId="0b64f200b4899b33" providerId="LiveId" clId="{DCA21017-6F9E-4CB8-A2F8-3C235DE0F454}" dt="2022-05-23T23:58:17.040" v="1119" actId="14100"/>
          <ac:spMkLst>
            <pc:docMk/>
            <pc:sldMk cId="2673984966" sldId="356"/>
            <ac:spMk id="2" creationId="{F9E3E0A7-38F4-40F1-CE76-B54FB90410EE}"/>
          </ac:spMkLst>
        </pc:spChg>
        <pc:graphicFrameChg chg="mod modGraphic">
          <ac:chgData name="qing dong" userId="0b64f200b4899b33" providerId="LiveId" clId="{DCA21017-6F9E-4CB8-A2F8-3C235DE0F454}" dt="2022-05-23T23:55:40.008" v="890" actId="1076"/>
          <ac:graphicFrameMkLst>
            <pc:docMk/>
            <pc:sldMk cId="2673984966" sldId="356"/>
            <ac:graphicFrameMk id="4" creationId="{2622D241-271F-465B-8026-08FAE41C9577}"/>
          </ac:graphicFrameMkLst>
        </pc:graphicFrameChg>
        <pc:picChg chg="mod">
          <ac:chgData name="qing dong" userId="0b64f200b4899b33" providerId="LiveId" clId="{DCA21017-6F9E-4CB8-A2F8-3C235DE0F454}" dt="2022-05-23T23:57:47.624" v="1051" actId="1076"/>
          <ac:picMkLst>
            <pc:docMk/>
            <pc:sldMk cId="2673984966" sldId="356"/>
            <ac:picMk id="24" creationId="{271C0DBC-8B44-7E15-6B13-02041784E3B5}"/>
          </ac:picMkLst>
        </pc:picChg>
        <pc:picChg chg="mod">
          <ac:chgData name="qing dong" userId="0b64f200b4899b33" providerId="LiveId" clId="{DCA21017-6F9E-4CB8-A2F8-3C235DE0F454}" dt="2022-05-23T23:58:45.075" v="1120" actId="1076"/>
          <ac:picMkLst>
            <pc:docMk/>
            <pc:sldMk cId="2673984966" sldId="356"/>
            <ac:picMk id="25" creationId="{FA3739E1-B691-5791-9F2A-F133A743A524}"/>
          </ac:picMkLst>
        </pc:picChg>
        <pc:picChg chg="mod">
          <ac:chgData name="qing dong" userId="0b64f200b4899b33" providerId="LiveId" clId="{DCA21017-6F9E-4CB8-A2F8-3C235DE0F454}" dt="2022-05-23T23:59:12.508" v="1121" actId="1076"/>
          <ac:picMkLst>
            <pc:docMk/>
            <pc:sldMk cId="2673984966" sldId="356"/>
            <ac:picMk id="26" creationId="{B8132A1D-0D83-9E13-83BF-BBF61600A118}"/>
          </ac:picMkLst>
        </pc:picChg>
        <pc:picChg chg="mod">
          <ac:chgData name="qing dong" userId="0b64f200b4899b33" providerId="LiveId" clId="{DCA21017-6F9E-4CB8-A2F8-3C235DE0F454}" dt="2022-05-23T23:59:59.223" v="1123" actId="1076"/>
          <ac:picMkLst>
            <pc:docMk/>
            <pc:sldMk cId="2673984966" sldId="356"/>
            <ac:picMk id="27" creationId="{D71A6A2A-A203-06DB-E94B-875E958304AE}"/>
          </ac:picMkLst>
        </pc:picChg>
      </pc:sldChg>
      <pc:sldChg chg="addSp delSp modSp add mod">
        <pc:chgData name="qing dong" userId="0b64f200b4899b33" providerId="LiveId" clId="{DCA21017-6F9E-4CB8-A2F8-3C235DE0F454}" dt="2022-05-24T00:01:04.458" v="1136"/>
        <pc:sldMkLst>
          <pc:docMk/>
          <pc:sldMk cId="181299437" sldId="357"/>
        </pc:sldMkLst>
        <pc:spChg chg="del">
          <ac:chgData name="qing dong" userId="0b64f200b4899b33" providerId="LiveId" clId="{DCA21017-6F9E-4CB8-A2F8-3C235DE0F454}" dt="2022-05-24T00:01:03.963" v="1135" actId="478"/>
          <ac:spMkLst>
            <pc:docMk/>
            <pc:sldMk cId="181299437" sldId="357"/>
            <ac:spMk id="2" creationId="{FE32EB0E-EEB2-44E8-87FB-1B2EB7EA0DB4}"/>
          </ac:spMkLst>
        </pc:spChg>
        <pc:spChg chg="del">
          <ac:chgData name="qing dong" userId="0b64f200b4899b33" providerId="LiveId" clId="{DCA21017-6F9E-4CB8-A2F8-3C235DE0F454}" dt="2022-05-24T00:01:02.549" v="1134" actId="478"/>
          <ac:spMkLst>
            <pc:docMk/>
            <pc:sldMk cId="181299437" sldId="357"/>
            <ac:spMk id="4" creationId="{1B16B06F-1113-4848-8C3F-377BDC6B6A7C}"/>
          </ac:spMkLst>
        </pc:spChg>
        <pc:spChg chg="mod">
          <ac:chgData name="qing dong" userId="0b64f200b4899b33" providerId="LiveId" clId="{DCA21017-6F9E-4CB8-A2F8-3C235DE0F454}" dt="2022-05-23T23:44:51.306" v="674" actId="1076"/>
          <ac:spMkLst>
            <pc:docMk/>
            <pc:sldMk cId="181299437" sldId="357"/>
            <ac:spMk id="64" creationId="{7C71D5B9-D574-4127-8293-5D68850EBC7E}"/>
          </ac:spMkLst>
        </pc:spChg>
        <pc:spChg chg="add mod">
          <ac:chgData name="qing dong" userId="0b64f200b4899b33" providerId="LiveId" clId="{DCA21017-6F9E-4CB8-A2F8-3C235DE0F454}" dt="2022-05-23T23:46:11.835" v="712" actId="207"/>
          <ac:spMkLst>
            <pc:docMk/>
            <pc:sldMk cId="181299437" sldId="357"/>
            <ac:spMk id="78" creationId="{8B695E3E-0A4E-C026-2791-08CA326C6A90}"/>
          </ac:spMkLst>
        </pc:spChg>
        <pc:spChg chg="add mod">
          <ac:chgData name="qing dong" userId="0b64f200b4899b33" providerId="LiveId" clId="{DCA21017-6F9E-4CB8-A2F8-3C235DE0F454}" dt="2022-05-23T23:46:20.182" v="714" actId="1076"/>
          <ac:spMkLst>
            <pc:docMk/>
            <pc:sldMk cId="181299437" sldId="357"/>
            <ac:spMk id="79" creationId="{278BA3F2-00A2-A3F6-3EA9-C933DD8C9427}"/>
          </ac:spMkLst>
        </pc:spChg>
        <pc:spChg chg="add mod">
          <ac:chgData name="qing dong" userId="0b64f200b4899b33" providerId="LiveId" clId="{DCA21017-6F9E-4CB8-A2F8-3C235DE0F454}" dt="2022-05-23T23:46:24.181" v="716" actId="1076"/>
          <ac:spMkLst>
            <pc:docMk/>
            <pc:sldMk cId="181299437" sldId="357"/>
            <ac:spMk id="80" creationId="{1E32A370-D2FA-13F0-1832-01B81D7D0675}"/>
          </ac:spMkLst>
        </pc:spChg>
        <pc:spChg chg="add mod">
          <ac:chgData name="qing dong" userId="0b64f200b4899b33" providerId="LiveId" clId="{DCA21017-6F9E-4CB8-A2F8-3C235DE0F454}" dt="2022-05-23T23:46:28.381" v="718" actId="1076"/>
          <ac:spMkLst>
            <pc:docMk/>
            <pc:sldMk cId="181299437" sldId="357"/>
            <ac:spMk id="82" creationId="{10E6943B-E313-C373-3F07-D646605825D9}"/>
          </ac:spMkLst>
        </pc:spChg>
        <pc:spChg chg="add mod">
          <ac:chgData name="qing dong" userId="0b64f200b4899b33" providerId="LiveId" clId="{DCA21017-6F9E-4CB8-A2F8-3C235DE0F454}" dt="2022-05-23T23:46:33.455" v="720" actId="1076"/>
          <ac:spMkLst>
            <pc:docMk/>
            <pc:sldMk cId="181299437" sldId="357"/>
            <ac:spMk id="84" creationId="{1F6D894E-F584-2930-6894-7B5A5030B409}"/>
          </ac:spMkLst>
        </pc:spChg>
        <pc:spChg chg="add mod">
          <ac:chgData name="qing dong" userId="0b64f200b4899b33" providerId="LiveId" clId="{DCA21017-6F9E-4CB8-A2F8-3C235DE0F454}" dt="2022-05-23T23:46:38.365" v="722" actId="1076"/>
          <ac:spMkLst>
            <pc:docMk/>
            <pc:sldMk cId="181299437" sldId="357"/>
            <ac:spMk id="89" creationId="{CC97CE46-ED64-AC6F-67E0-23E766444FDB}"/>
          </ac:spMkLst>
        </pc:spChg>
        <pc:spChg chg="add mod">
          <ac:chgData name="qing dong" userId="0b64f200b4899b33" providerId="LiveId" clId="{DCA21017-6F9E-4CB8-A2F8-3C235DE0F454}" dt="2022-05-23T23:46:51.742" v="727" actId="207"/>
          <ac:spMkLst>
            <pc:docMk/>
            <pc:sldMk cId="181299437" sldId="357"/>
            <ac:spMk id="90" creationId="{FE3376C2-D0B6-41E6-6076-A9928B8328B4}"/>
          </ac:spMkLst>
        </pc:spChg>
        <pc:spChg chg="add mod">
          <ac:chgData name="qing dong" userId="0b64f200b4899b33" providerId="LiveId" clId="{DCA21017-6F9E-4CB8-A2F8-3C235DE0F454}" dt="2022-05-23T23:47:04.925" v="732" actId="207"/>
          <ac:spMkLst>
            <pc:docMk/>
            <pc:sldMk cId="181299437" sldId="357"/>
            <ac:spMk id="91" creationId="{8C5C8DF8-DE22-5FD0-D5C1-EA5055B68925}"/>
          </ac:spMkLst>
        </pc:spChg>
        <pc:spChg chg="add mod">
          <ac:chgData name="qing dong" userId="0b64f200b4899b33" providerId="LiveId" clId="{DCA21017-6F9E-4CB8-A2F8-3C235DE0F454}" dt="2022-05-23T23:47:19.092" v="737" actId="207"/>
          <ac:spMkLst>
            <pc:docMk/>
            <pc:sldMk cId="181299437" sldId="357"/>
            <ac:spMk id="92" creationId="{CF88B2DE-9113-721D-BD25-5675D7AF0345}"/>
          </ac:spMkLst>
        </pc:spChg>
        <pc:spChg chg="add mod">
          <ac:chgData name="qing dong" userId="0b64f200b4899b33" providerId="LiveId" clId="{DCA21017-6F9E-4CB8-A2F8-3C235DE0F454}" dt="2022-05-23T23:47:32.709" v="742" actId="207"/>
          <ac:spMkLst>
            <pc:docMk/>
            <pc:sldMk cId="181299437" sldId="357"/>
            <ac:spMk id="94" creationId="{A57B15A0-297D-84CB-9E02-CA38CAB571F8}"/>
          </ac:spMkLst>
        </pc:spChg>
        <pc:spChg chg="add mod">
          <ac:chgData name="qing dong" userId="0b64f200b4899b33" providerId="LiveId" clId="{DCA21017-6F9E-4CB8-A2F8-3C235DE0F454}" dt="2022-05-23T23:47:47.946" v="747" actId="207"/>
          <ac:spMkLst>
            <pc:docMk/>
            <pc:sldMk cId="181299437" sldId="357"/>
            <ac:spMk id="95" creationId="{845D71C6-51B2-2078-F5D0-C9014FA784DD}"/>
          </ac:spMkLst>
        </pc:spChg>
        <pc:spChg chg="add mod">
          <ac:chgData name="qing dong" userId="0b64f200b4899b33" providerId="LiveId" clId="{DCA21017-6F9E-4CB8-A2F8-3C235DE0F454}" dt="2022-05-23T23:48:02.733" v="752" actId="207"/>
          <ac:spMkLst>
            <pc:docMk/>
            <pc:sldMk cId="181299437" sldId="357"/>
            <ac:spMk id="96" creationId="{DDC3F923-0F56-53F3-3537-5F20FAD6A469}"/>
          </ac:spMkLst>
        </pc:spChg>
        <pc:spChg chg="add mod">
          <ac:chgData name="qing dong" userId="0b64f200b4899b33" providerId="LiveId" clId="{DCA21017-6F9E-4CB8-A2F8-3C235DE0F454}" dt="2022-05-23T23:48:22.756" v="755" actId="207"/>
          <ac:spMkLst>
            <pc:docMk/>
            <pc:sldMk cId="181299437" sldId="357"/>
            <ac:spMk id="97" creationId="{52D0F7F6-08D4-393A-018B-3AC13E8771E8}"/>
          </ac:spMkLst>
        </pc:spChg>
        <pc:spChg chg="add mod">
          <ac:chgData name="qing dong" userId="0b64f200b4899b33" providerId="LiveId" clId="{DCA21017-6F9E-4CB8-A2F8-3C235DE0F454}" dt="2022-05-23T23:48:22.756" v="755" actId="207"/>
          <ac:spMkLst>
            <pc:docMk/>
            <pc:sldMk cId="181299437" sldId="357"/>
            <ac:spMk id="98" creationId="{79F8C85A-D926-6F51-AD56-03062D824A9E}"/>
          </ac:spMkLst>
        </pc:spChg>
        <pc:spChg chg="add mod">
          <ac:chgData name="qing dong" userId="0b64f200b4899b33" providerId="LiveId" clId="{DCA21017-6F9E-4CB8-A2F8-3C235DE0F454}" dt="2022-05-23T23:48:29.591" v="757" actId="1076"/>
          <ac:spMkLst>
            <pc:docMk/>
            <pc:sldMk cId="181299437" sldId="357"/>
            <ac:spMk id="99" creationId="{9732AF2C-8E41-C2A8-1D5D-5DBE936E6BCA}"/>
          </ac:spMkLst>
        </pc:spChg>
        <pc:spChg chg="add mod">
          <ac:chgData name="qing dong" userId="0b64f200b4899b33" providerId="LiveId" clId="{DCA21017-6F9E-4CB8-A2F8-3C235DE0F454}" dt="2022-05-23T23:48:29.591" v="757" actId="1076"/>
          <ac:spMkLst>
            <pc:docMk/>
            <pc:sldMk cId="181299437" sldId="357"/>
            <ac:spMk id="100" creationId="{F3364A99-1739-5F12-2D1A-56A07EE7DE14}"/>
          </ac:spMkLst>
        </pc:spChg>
        <pc:spChg chg="add mod">
          <ac:chgData name="qing dong" userId="0b64f200b4899b33" providerId="LiveId" clId="{DCA21017-6F9E-4CB8-A2F8-3C235DE0F454}" dt="2022-05-23T23:48:35.827" v="759" actId="1076"/>
          <ac:spMkLst>
            <pc:docMk/>
            <pc:sldMk cId="181299437" sldId="357"/>
            <ac:spMk id="101" creationId="{47AD464C-EFD2-D80B-8441-5D577A1BA2EB}"/>
          </ac:spMkLst>
        </pc:spChg>
        <pc:spChg chg="add mod">
          <ac:chgData name="qing dong" userId="0b64f200b4899b33" providerId="LiveId" clId="{DCA21017-6F9E-4CB8-A2F8-3C235DE0F454}" dt="2022-05-23T23:48:35.827" v="759" actId="1076"/>
          <ac:spMkLst>
            <pc:docMk/>
            <pc:sldMk cId="181299437" sldId="357"/>
            <ac:spMk id="102" creationId="{6F35066C-6136-C6DC-9183-70FB1FE12D22}"/>
          </ac:spMkLst>
        </pc:spChg>
        <pc:spChg chg="add mod">
          <ac:chgData name="qing dong" userId="0b64f200b4899b33" providerId="LiveId" clId="{DCA21017-6F9E-4CB8-A2F8-3C235DE0F454}" dt="2022-05-23T23:48:43.509" v="761" actId="1076"/>
          <ac:spMkLst>
            <pc:docMk/>
            <pc:sldMk cId="181299437" sldId="357"/>
            <ac:spMk id="103" creationId="{FD2DBBAA-5E64-2B7B-06FE-17E8728C5C13}"/>
          </ac:spMkLst>
        </pc:spChg>
        <pc:spChg chg="add mod">
          <ac:chgData name="qing dong" userId="0b64f200b4899b33" providerId="LiveId" clId="{DCA21017-6F9E-4CB8-A2F8-3C235DE0F454}" dt="2022-05-23T23:48:43.509" v="761" actId="1076"/>
          <ac:spMkLst>
            <pc:docMk/>
            <pc:sldMk cId="181299437" sldId="357"/>
            <ac:spMk id="104" creationId="{84693A9D-A8A5-F2F8-500A-B83D59C0FF9F}"/>
          </ac:spMkLst>
        </pc:spChg>
        <pc:spChg chg="add mod">
          <ac:chgData name="qing dong" userId="0b64f200b4899b33" providerId="LiveId" clId="{DCA21017-6F9E-4CB8-A2F8-3C235DE0F454}" dt="2022-05-23T23:48:48.435" v="763" actId="1076"/>
          <ac:spMkLst>
            <pc:docMk/>
            <pc:sldMk cId="181299437" sldId="357"/>
            <ac:spMk id="105" creationId="{A7CF1287-9E42-E6E4-809C-25DD4B5CC0AA}"/>
          </ac:spMkLst>
        </pc:spChg>
        <pc:spChg chg="add mod">
          <ac:chgData name="qing dong" userId="0b64f200b4899b33" providerId="LiveId" clId="{DCA21017-6F9E-4CB8-A2F8-3C235DE0F454}" dt="2022-05-23T23:48:48.435" v="763" actId="1076"/>
          <ac:spMkLst>
            <pc:docMk/>
            <pc:sldMk cId="181299437" sldId="357"/>
            <ac:spMk id="106" creationId="{DC70C383-5FF3-5ACD-B272-1B1A733700D4}"/>
          </ac:spMkLst>
        </pc:spChg>
        <pc:spChg chg="add mod">
          <ac:chgData name="qing dong" userId="0b64f200b4899b33" providerId="LiveId" clId="{DCA21017-6F9E-4CB8-A2F8-3C235DE0F454}" dt="2022-05-23T23:48:52.182" v="765" actId="1076"/>
          <ac:spMkLst>
            <pc:docMk/>
            <pc:sldMk cId="181299437" sldId="357"/>
            <ac:spMk id="107" creationId="{5159D2DE-60FE-BB6F-606C-682E398287AE}"/>
          </ac:spMkLst>
        </pc:spChg>
        <pc:spChg chg="add mod">
          <ac:chgData name="qing dong" userId="0b64f200b4899b33" providerId="LiveId" clId="{DCA21017-6F9E-4CB8-A2F8-3C235DE0F454}" dt="2022-05-23T23:48:52.182" v="765" actId="1076"/>
          <ac:spMkLst>
            <pc:docMk/>
            <pc:sldMk cId="181299437" sldId="357"/>
            <ac:spMk id="108" creationId="{B2BAC65D-BB72-2638-DDEC-530093344D09}"/>
          </ac:spMkLst>
        </pc:spChg>
        <pc:spChg chg="add mod">
          <ac:chgData name="qing dong" userId="0b64f200b4899b33" providerId="LiveId" clId="{DCA21017-6F9E-4CB8-A2F8-3C235DE0F454}" dt="2022-05-23T23:48:57.685" v="767" actId="1076"/>
          <ac:spMkLst>
            <pc:docMk/>
            <pc:sldMk cId="181299437" sldId="357"/>
            <ac:spMk id="109" creationId="{BE1E7145-5CBF-FD25-DC89-D4A563E09571}"/>
          </ac:spMkLst>
        </pc:spChg>
        <pc:spChg chg="add mod">
          <ac:chgData name="qing dong" userId="0b64f200b4899b33" providerId="LiveId" clId="{DCA21017-6F9E-4CB8-A2F8-3C235DE0F454}" dt="2022-05-23T23:48:57.685" v="767" actId="1076"/>
          <ac:spMkLst>
            <pc:docMk/>
            <pc:sldMk cId="181299437" sldId="357"/>
            <ac:spMk id="110" creationId="{BD469D7E-1960-99A7-FB37-D71AF9A04E7E}"/>
          </ac:spMkLst>
        </pc:spChg>
        <pc:spChg chg="add mod">
          <ac:chgData name="qing dong" userId="0b64f200b4899b33" providerId="LiveId" clId="{DCA21017-6F9E-4CB8-A2F8-3C235DE0F454}" dt="2022-05-23T23:49:16.381" v="773" actId="207"/>
          <ac:spMkLst>
            <pc:docMk/>
            <pc:sldMk cId="181299437" sldId="357"/>
            <ac:spMk id="111" creationId="{15C18880-A3BF-E7CD-D478-23764E7339A8}"/>
          </ac:spMkLst>
        </pc:spChg>
        <pc:spChg chg="add del mod">
          <ac:chgData name="qing dong" userId="0b64f200b4899b33" providerId="LiveId" clId="{DCA21017-6F9E-4CB8-A2F8-3C235DE0F454}" dt="2022-05-23T23:49:21.943" v="775" actId="478"/>
          <ac:spMkLst>
            <pc:docMk/>
            <pc:sldMk cId="181299437" sldId="357"/>
            <ac:spMk id="112" creationId="{FB9037A4-F0C3-EA53-FD2F-07A6F7A3C05C}"/>
          </ac:spMkLst>
        </pc:spChg>
        <pc:spChg chg="add mod">
          <ac:chgData name="qing dong" userId="0b64f200b4899b33" providerId="LiveId" clId="{DCA21017-6F9E-4CB8-A2F8-3C235DE0F454}" dt="2022-05-23T23:49:27.558" v="777" actId="1076"/>
          <ac:spMkLst>
            <pc:docMk/>
            <pc:sldMk cId="181299437" sldId="357"/>
            <ac:spMk id="113" creationId="{BC92D015-6CE4-B0D0-F4E4-DD8CBA3704F6}"/>
          </ac:spMkLst>
        </pc:spChg>
        <pc:spChg chg="add mod">
          <ac:chgData name="qing dong" userId="0b64f200b4899b33" providerId="LiveId" clId="{DCA21017-6F9E-4CB8-A2F8-3C235DE0F454}" dt="2022-05-23T23:49:37.827" v="779" actId="1076"/>
          <ac:spMkLst>
            <pc:docMk/>
            <pc:sldMk cId="181299437" sldId="357"/>
            <ac:spMk id="114" creationId="{23DDB10D-A649-1759-BAD8-F873A67861D6}"/>
          </ac:spMkLst>
        </pc:spChg>
        <pc:spChg chg="add mod">
          <ac:chgData name="qing dong" userId="0b64f200b4899b33" providerId="LiveId" clId="{DCA21017-6F9E-4CB8-A2F8-3C235DE0F454}" dt="2022-05-23T23:49:44.872" v="781" actId="1076"/>
          <ac:spMkLst>
            <pc:docMk/>
            <pc:sldMk cId="181299437" sldId="357"/>
            <ac:spMk id="115" creationId="{2AB5BE49-25B2-C501-7177-3C0B38F8DD51}"/>
          </ac:spMkLst>
        </pc:spChg>
        <pc:spChg chg="add mod">
          <ac:chgData name="qing dong" userId="0b64f200b4899b33" providerId="LiveId" clId="{DCA21017-6F9E-4CB8-A2F8-3C235DE0F454}" dt="2022-05-23T23:49:51.964" v="783" actId="1076"/>
          <ac:spMkLst>
            <pc:docMk/>
            <pc:sldMk cId="181299437" sldId="357"/>
            <ac:spMk id="116" creationId="{8128E438-4A60-4486-0357-E46CBB20A34B}"/>
          </ac:spMkLst>
        </pc:spChg>
        <pc:spChg chg="add mod">
          <ac:chgData name="qing dong" userId="0b64f200b4899b33" providerId="LiveId" clId="{DCA21017-6F9E-4CB8-A2F8-3C235DE0F454}" dt="2022-05-23T23:49:59.562" v="785" actId="1076"/>
          <ac:spMkLst>
            <pc:docMk/>
            <pc:sldMk cId="181299437" sldId="357"/>
            <ac:spMk id="117" creationId="{597EF0B1-F1CE-2CDB-BFAF-EC278C84025F}"/>
          </ac:spMkLst>
        </pc:spChg>
        <pc:spChg chg="add mod">
          <ac:chgData name="qing dong" userId="0b64f200b4899b33" providerId="LiveId" clId="{DCA21017-6F9E-4CB8-A2F8-3C235DE0F454}" dt="2022-05-23T23:50:06.327" v="787" actId="1076"/>
          <ac:spMkLst>
            <pc:docMk/>
            <pc:sldMk cId="181299437" sldId="357"/>
            <ac:spMk id="118" creationId="{7643C74D-F95C-477C-70C8-3B2ABDAE84D2}"/>
          </ac:spMkLst>
        </pc:spChg>
        <pc:spChg chg="add mod">
          <ac:chgData name="qing dong" userId="0b64f200b4899b33" providerId="LiveId" clId="{DCA21017-6F9E-4CB8-A2F8-3C235DE0F454}" dt="2022-05-24T00:00:33.470" v="1126" actId="1076"/>
          <ac:spMkLst>
            <pc:docMk/>
            <pc:sldMk cId="181299437" sldId="357"/>
            <ac:spMk id="119" creationId="{E5603A56-B67C-262E-831A-2ECCA4051F41}"/>
          </ac:spMkLst>
        </pc:spChg>
        <pc:spChg chg="add mod">
          <ac:chgData name="qing dong" userId="0b64f200b4899b33" providerId="LiveId" clId="{DCA21017-6F9E-4CB8-A2F8-3C235DE0F454}" dt="2022-05-24T00:01:04.458" v="1136"/>
          <ac:spMkLst>
            <pc:docMk/>
            <pc:sldMk cId="181299437" sldId="357"/>
            <ac:spMk id="120" creationId="{5BD19A03-E5CA-85AE-96DE-FC680E38F406}"/>
          </ac:spMkLst>
        </pc:spChg>
        <pc:spChg chg="add mod">
          <ac:chgData name="qing dong" userId="0b64f200b4899b33" providerId="LiveId" clId="{DCA21017-6F9E-4CB8-A2F8-3C235DE0F454}" dt="2022-05-24T00:01:04.458" v="1136"/>
          <ac:spMkLst>
            <pc:docMk/>
            <pc:sldMk cId="181299437" sldId="357"/>
            <ac:spMk id="121" creationId="{BDA49F8F-544E-5642-8927-1463B3CF4D15}"/>
          </ac:spMkLst>
        </pc:spChg>
        <pc:grpChg chg="mod">
          <ac:chgData name="qing dong" userId="0b64f200b4899b33" providerId="LiveId" clId="{DCA21017-6F9E-4CB8-A2F8-3C235DE0F454}" dt="2022-05-23T23:45:38.950" v="705"/>
          <ac:grpSpMkLst>
            <pc:docMk/>
            <pc:sldMk cId="181299437" sldId="357"/>
            <ac:grpSpMk id="29" creationId="{6D1CDA6E-C70A-D780-6BA3-89B5E9C6CFAF}"/>
          </ac:grpSpMkLst>
        </pc:grpChg>
        <pc:grpChg chg="mod">
          <ac:chgData name="qing dong" userId="0b64f200b4899b33" providerId="LiveId" clId="{DCA21017-6F9E-4CB8-A2F8-3C235DE0F454}" dt="2022-05-23T23:45:37.710" v="699"/>
          <ac:grpSpMkLst>
            <pc:docMk/>
            <pc:sldMk cId="181299437" sldId="357"/>
            <ac:grpSpMk id="35" creationId="{0BCE0FF2-49C3-5AC9-BE6B-342D8D112873}"/>
          </ac:grpSpMkLst>
        </pc:grpChg>
        <pc:grpChg chg="mod">
          <ac:chgData name="qing dong" userId="0b64f200b4899b33" providerId="LiveId" clId="{DCA21017-6F9E-4CB8-A2F8-3C235DE0F454}" dt="2022-05-23T23:45:37.710" v="699"/>
          <ac:grpSpMkLst>
            <pc:docMk/>
            <pc:sldMk cId="181299437" sldId="357"/>
            <ac:grpSpMk id="36" creationId="{0747370F-E7FF-3C4D-BB06-08CD74001DC6}"/>
          </ac:grpSpMkLst>
        </pc:grpChg>
        <pc:grpChg chg="mod">
          <ac:chgData name="qing dong" userId="0b64f200b4899b33" providerId="LiveId" clId="{DCA21017-6F9E-4CB8-A2F8-3C235DE0F454}" dt="2022-05-23T23:45:33.849" v="693"/>
          <ac:grpSpMkLst>
            <pc:docMk/>
            <pc:sldMk cId="181299437" sldId="357"/>
            <ac:grpSpMk id="48" creationId="{178E3567-C45F-103D-6133-D1EA1324B902}"/>
          </ac:grpSpMkLst>
        </pc:grpChg>
        <pc:inkChg chg="add del mod">
          <ac:chgData name="qing dong" userId="0b64f200b4899b33" providerId="LiveId" clId="{DCA21017-6F9E-4CB8-A2F8-3C235DE0F454}" dt="2022-05-23T23:45:39.807" v="708" actId="9405"/>
          <ac:inkMkLst>
            <pc:docMk/>
            <pc:sldMk cId="181299437" sldId="357"/>
            <ac:inkMk id="3" creationId="{74059634-3017-F763-CD23-A1A2E1F6C38D}"/>
          </ac:inkMkLst>
        </pc:inkChg>
        <pc:inkChg chg="add del mod">
          <ac:chgData name="qing dong" userId="0b64f200b4899b33" providerId="LiveId" clId="{DCA21017-6F9E-4CB8-A2F8-3C235DE0F454}" dt="2022-05-23T23:45:39.428" v="707" actId="9405"/>
          <ac:inkMkLst>
            <pc:docMk/>
            <pc:sldMk cId="181299437" sldId="357"/>
            <ac:inkMk id="25" creationId="{6FC7E05E-4D90-7F33-C9D5-04BC07DFFB07}"/>
          </ac:inkMkLst>
        </pc:inkChg>
        <pc:inkChg chg="add del mod">
          <ac:chgData name="qing dong" userId="0b64f200b4899b33" providerId="LiveId" clId="{DCA21017-6F9E-4CB8-A2F8-3C235DE0F454}" dt="2022-05-23T23:45:39.162" v="706" actId="9405"/>
          <ac:inkMkLst>
            <pc:docMk/>
            <pc:sldMk cId="181299437" sldId="357"/>
            <ac:inkMk id="26" creationId="{0DE30B4D-CECB-8C4B-2D66-5B33291B72FE}"/>
          </ac:inkMkLst>
        </pc:inkChg>
        <pc:inkChg chg="add del mod">
          <ac:chgData name="qing dong" userId="0b64f200b4899b33" providerId="LiveId" clId="{DCA21017-6F9E-4CB8-A2F8-3C235DE0F454}" dt="2022-05-23T23:45:38.950" v="705"/>
          <ac:inkMkLst>
            <pc:docMk/>
            <pc:sldMk cId="181299437" sldId="357"/>
            <ac:inkMk id="27" creationId="{C5AD1408-ABF3-AEBD-94E6-088CA2E95E81}"/>
          </ac:inkMkLst>
        </pc:inkChg>
        <pc:inkChg chg="add del mod">
          <ac:chgData name="qing dong" userId="0b64f200b4899b33" providerId="LiveId" clId="{DCA21017-6F9E-4CB8-A2F8-3C235DE0F454}" dt="2022-05-23T23:45:38.739" v="703" actId="9405"/>
          <ac:inkMkLst>
            <pc:docMk/>
            <pc:sldMk cId="181299437" sldId="357"/>
            <ac:inkMk id="30" creationId="{E8975CEF-B923-CC25-AC3E-7F0DAE7EA5FC}"/>
          </ac:inkMkLst>
        </pc:inkChg>
        <pc:inkChg chg="add del mod">
          <ac:chgData name="qing dong" userId="0b64f200b4899b33" providerId="LiveId" clId="{DCA21017-6F9E-4CB8-A2F8-3C235DE0F454}" dt="2022-05-23T23:45:38.485" v="702" actId="9405"/>
          <ac:inkMkLst>
            <pc:docMk/>
            <pc:sldMk cId="181299437" sldId="357"/>
            <ac:inkMk id="31" creationId="{6392E022-34E1-BE8F-01EC-C93228CCCA33}"/>
          </ac:inkMkLst>
        </pc:inkChg>
        <pc:inkChg chg="add del mod">
          <ac:chgData name="qing dong" userId="0b64f200b4899b33" providerId="LiveId" clId="{DCA21017-6F9E-4CB8-A2F8-3C235DE0F454}" dt="2022-05-23T23:45:38.255" v="701" actId="9405"/>
          <ac:inkMkLst>
            <pc:docMk/>
            <pc:sldMk cId="181299437" sldId="357"/>
            <ac:inkMk id="32" creationId="{10E19F02-F681-1463-1639-9A31868E9BAE}"/>
          </ac:inkMkLst>
        </pc:inkChg>
        <pc:inkChg chg="add del mod">
          <ac:chgData name="qing dong" userId="0b64f200b4899b33" providerId="LiveId" clId="{DCA21017-6F9E-4CB8-A2F8-3C235DE0F454}" dt="2022-05-23T23:45:38.042" v="700" actId="9405"/>
          <ac:inkMkLst>
            <pc:docMk/>
            <pc:sldMk cId="181299437" sldId="357"/>
            <ac:inkMk id="33" creationId="{835CEE97-E562-B680-29FA-94800F608A47}"/>
          </ac:inkMkLst>
        </pc:inkChg>
        <pc:inkChg chg="add del mod">
          <ac:chgData name="qing dong" userId="0b64f200b4899b33" providerId="LiveId" clId="{DCA21017-6F9E-4CB8-A2F8-3C235DE0F454}" dt="2022-05-23T23:45:37.710" v="699"/>
          <ac:inkMkLst>
            <pc:docMk/>
            <pc:sldMk cId="181299437" sldId="357"/>
            <ac:inkMk id="34" creationId="{5D572E3F-7330-9A4C-D1A3-49B8BEAE5574}"/>
          </ac:inkMkLst>
        </pc:inkChg>
        <pc:inkChg chg="add del mod">
          <ac:chgData name="qing dong" userId="0b64f200b4899b33" providerId="LiveId" clId="{DCA21017-6F9E-4CB8-A2F8-3C235DE0F454}" dt="2022-05-23T23:45:37.392" v="697" actId="9405"/>
          <ac:inkMkLst>
            <pc:docMk/>
            <pc:sldMk cId="181299437" sldId="357"/>
            <ac:inkMk id="37" creationId="{AB6DABD5-09B4-645B-DBC4-BCE33D2FD08E}"/>
          </ac:inkMkLst>
        </pc:inkChg>
        <pc:inkChg chg="add del mod">
          <ac:chgData name="qing dong" userId="0b64f200b4899b33" providerId="LiveId" clId="{DCA21017-6F9E-4CB8-A2F8-3C235DE0F454}" dt="2022-05-23T23:45:35.432" v="696" actId="9405"/>
          <ac:inkMkLst>
            <pc:docMk/>
            <pc:sldMk cId="181299437" sldId="357"/>
            <ac:inkMk id="38" creationId="{181568A6-EE9A-98E4-C0C5-62C63C4B6B74}"/>
          </ac:inkMkLst>
        </pc:inkChg>
        <pc:inkChg chg="add del mod">
          <ac:chgData name="qing dong" userId="0b64f200b4899b33" providerId="LiveId" clId="{DCA21017-6F9E-4CB8-A2F8-3C235DE0F454}" dt="2022-05-23T23:45:34.880" v="695" actId="9405"/>
          <ac:inkMkLst>
            <pc:docMk/>
            <pc:sldMk cId="181299437" sldId="357"/>
            <ac:inkMk id="43" creationId="{E68938B8-EB38-7261-FC7E-B0416FC64AB5}"/>
          </ac:inkMkLst>
        </pc:inkChg>
        <pc:inkChg chg="add del mod">
          <ac:chgData name="qing dong" userId="0b64f200b4899b33" providerId="LiveId" clId="{DCA21017-6F9E-4CB8-A2F8-3C235DE0F454}" dt="2022-05-23T23:45:34.402" v="694" actId="9405"/>
          <ac:inkMkLst>
            <pc:docMk/>
            <pc:sldMk cId="181299437" sldId="357"/>
            <ac:inkMk id="44" creationId="{A26AEDF0-7387-3799-7A1A-595288AE7B40}"/>
          </ac:inkMkLst>
        </pc:inkChg>
        <pc:inkChg chg="add del mod">
          <ac:chgData name="qing dong" userId="0b64f200b4899b33" providerId="LiveId" clId="{DCA21017-6F9E-4CB8-A2F8-3C235DE0F454}" dt="2022-05-23T23:45:33.849" v="693"/>
          <ac:inkMkLst>
            <pc:docMk/>
            <pc:sldMk cId="181299437" sldId="357"/>
            <ac:inkMk id="45" creationId="{82C88E96-01C3-90E8-487F-1EFC467E9F22}"/>
          </ac:inkMkLst>
        </pc:inkChg>
        <pc:inkChg chg="add">
          <ac:chgData name="qing dong" userId="0b64f200b4899b33" providerId="LiveId" clId="{DCA21017-6F9E-4CB8-A2F8-3C235DE0F454}" dt="2022-05-23T23:45:50.730" v="709" actId="9405"/>
          <ac:inkMkLst>
            <pc:docMk/>
            <pc:sldMk cId="181299437" sldId="357"/>
            <ac:inkMk id="49" creationId="{8EE823AE-84B1-E77A-CE74-FF9DFCB693E1}"/>
          </ac:inkMkLst>
        </pc:inkChg>
      </pc:sldChg>
      <pc:sldChg chg="addSp modSp add del mod">
        <pc:chgData name="qing dong" userId="0b64f200b4899b33" providerId="LiveId" clId="{DCA21017-6F9E-4CB8-A2F8-3C235DE0F454}" dt="2022-05-24T00:11:12.567" v="1379" actId="2696"/>
        <pc:sldMkLst>
          <pc:docMk/>
          <pc:sldMk cId="347430927" sldId="358"/>
        </pc:sldMkLst>
        <pc:spChg chg="add mod">
          <ac:chgData name="qing dong" userId="0b64f200b4899b33" providerId="LiveId" clId="{DCA21017-6F9E-4CB8-A2F8-3C235DE0F454}" dt="2022-05-24T00:11:04.401" v="1378" actId="20577"/>
          <ac:spMkLst>
            <pc:docMk/>
            <pc:sldMk cId="347430927" sldId="358"/>
            <ac:spMk id="2" creationId="{1AF45347-0CB0-B30C-85C7-793868179508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3" creationId="{0440DAE7-0664-580A-EA08-89D2F72FC1C2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4" creationId="{07549289-3517-39DC-34E8-F813C04DBB18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5" creationId="{D87C7020-630C-17E3-7077-DC05F8F5BBCC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6" creationId="{10D30B5F-A0F1-FEF2-A1E6-B2C80FD14832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8" creationId="{C18DC018-1AE5-22B0-9B43-6365C60CF4CC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9" creationId="{6567D03E-CE9B-7B5B-394D-C822A9A9676D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0" creationId="{1170333C-4A33-0134-02BA-0421567D6177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1" creationId="{58BB0716-66D3-106C-D4C0-31A6DA8F8B09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2" creationId="{3D5AADED-CE66-BCBE-A4CA-3C2B0B527564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3" creationId="{5EE194CE-6BD5-511D-CEDD-00030E5D8B7D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4" creationId="{B617CE34-8048-829B-6E7D-ACD12EC80939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5" creationId="{462D2482-E003-C7CB-C0F9-3D8E5BB34B59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6" creationId="{EF5EE583-AB9B-B2DA-5025-6E337B285DE2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7" creationId="{81B3400B-A4B3-6A3D-79ED-6B8C99B43FC2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8" creationId="{2389281B-53CE-F642-6F3B-729A2FC04B8F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19" creationId="{427C3BA0-ACBD-B469-C236-3A1E568F9A14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0" creationId="{5377AFF0-FE53-147D-0660-E9F8976255E4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1" creationId="{BA7F4C34-BB80-8631-EF5B-EDBD77E68225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2" creationId="{42B0C0E5-13A1-F823-5EC9-557B8DB5B6D8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3" creationId="{0DA24D7C-F219-655C-103E-8E2592D19CDD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4" creationId="{085E8F1B-09BE-EDCA-C93F-F8809128DF90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5" creationId="{41543702-595A-8313-159C-F183B8EF7680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6" creationId="{3B8E29C3-716C-C8F9-A0ED-AF6CC25F0976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7" creationId="{12E3BCAE-8255-C532-C823-587B54931370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8" creationId="{7A983176-4C62-82BA-EC43-B4ECDD94A458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29" creationId="{0CBE0E8B-21A8-3AF3-4190-C590D8835705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30" creationId="{5954C9E3-A19E-AFAB-B6EB-46DE61AF3306}"/>
          </ac:spMkLst>
        </pc:spChg>
        <pc:spChg chg="add mod">
          <ac:chgData name="qing dong" userId="0b64f200b4899b33" providerId="LiveId" clId="{DCA21017-6F9E-4CB8-A2F8-3C235DE0F454}" dt="2022-05-24T00:06:36.501" v="1363" actId="1076"/>
          <ac:spMkLst>
            <pc:docMk/>
            <pc:sldMk cId="347430927" sldId="358"/>
            <ac:spMk id="31" creationId="{FDEA4578-9457-59AA-D6C4-0B84678F645C}"/>
          </ac:spMkLst>
        </pc:spChg>
      </pc:sldChg>
      <pc:sldChg chg="add del">
        <pc:chgData name="qing dong" userId="0b64f200b4899b33" providerId="LiveId" clId="{DCA21017-6F9E-4CB8-A2F8-3C235DE0F454}" dt="2022-05-24T00:11:12.567" v="1379" actId="2696"/>
        <pc:sldMkLst>
          <pc:docMk/>
          <pc:sldMk cId="2147412124" sldId="359"/>
        </pc:sldMkLst>
      </pc:sldChg>
      <pc:sldMasterChg chg="setBg modSldLayout">
        <pc:chgData name="qing dong" userId="0b64f200b4899b33" providerId="LiveId" clId="{DCA21017-6F9E-4CB8-A2F8-3C235DE0F454}" dt="2022-05-23T23:54:02.758" v="872"/>
        <pc:sldMasterMkLst>
          <pc:docMk/>
          <pc:sldMasterMk cId="3988507051" sldId="2147483855"/>
        </pc:sldMasterMkLst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1269462642" sldId="2147483856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1653642218" sldId="2147483857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2128463699" sldId="2147483858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3283642942" sldId="2147483859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2135861785" sldId="2147483860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3831512887" sldId="2147483861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1642961811" sldId="2147483862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133004526" sldId="2147483863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2695383628" sldId="2147483864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818446743" sldId="2147483865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3988507051" sldId="2147483855"/>
            <pc:sldLayoutMk cId="3197604064" sldId="2147483866"/>
          </pc:sldLayoutMkLst>
        </pc:sldLayoutChg>
      </pc:sldMasterChg>
      <pc:sldMasterChg chg="setBg modSldLayout">
        <pc:chgData name="qing dong" userId="0b64f200b4899b33" providerId="LiveId" clId="{DCA21017-6F9E-4CB8-A2F8-3C235DE0F454}" dt="2022-05-23T23:54:02.758" v="872"/>
        <pc:sldMasterMkLst>
          <pc:docMk/>
          <pc:sldMasterMk cId="873228211" sldId="2147483867"/>
        </pc:sldMasterMkLst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1786184479" sldId="2147483868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1443864785" sldId="2147483869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762416045" sldId="2147483870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3923003480" sldId="2147483871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2185785262" sldId="2147483872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842034453" sldId="2147483873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3771961491" sldId="2147483874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3258224019" sldId="2147483875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3522609518" sldId="2147483876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1412366453" sldId="2147483877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73228211" sldId="2147483867"/>
            <pc:sldLayoutMk cId="4038848187" sldId="2147483878"/>
          </pc:sldLayoutMkLst>
        </pc:sldLayoutChg>
      </pc:sldMasterChg>
      <pc:sldMasterChg chg="setBg modSldLayout">
        <pc:chgData name="qing dong" userId="0b64f200b4899b33" providerId="LiveId" clId="{DCA21017-6F9E-4CB8-A2F8-3C235DE0F454}" dt="2022-05-23T23:54:02.758" v="872"/>
        <pc:sldMasterMkLst>
          <pc:docMk/>
          <pc:sldMasterMk cId="885677699" sldId="2147483879"/>
        </pc:sldMasterMkLst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1289900846" sldId="2147483880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3075878355" sldId="2147483881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2479702766" sldId="2147483882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4129971001" sldId="2147483883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3755170003" sldId="2147483884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2085680504" sldId="2147483885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715795812" sldId="2147483886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1469029447" sldId="2147483887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680814320" sldId="2147483888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2454635475" sldId="2147483889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885677699" sldId="2147483879"/>
            <pc:sldLayoutMk cId="3672824019" sldId="2147483890"/>
          </pc:sldLayoutMkLst>
        </pc:sldLayoutChg>
      </pc:sldMasterChg>
      <pc:sldMasterChg chg="setBg modSldLayout">
        <pc:chgData name="qing dong" userId="0b64f200b4899b33" providerId="LiveId" clId="{DCA21017-6F9E-4CB8-A2F8-3C235DE0F454}" dt="2022-05-23T23:54:02.758" v="872"/>
        <pc:sldMasterMkLst>
          <pc:docMk/>
          <pc:sldMasterMk cId="1957098121" sldId="2147483891"/>
        </pc:sldMasterMkLst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3640513592" sldId="2147483892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1642683454" sldId="2147483893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825747968" sldId="2147483894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3240639668" sldId="2147483895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045869541" sldId="2147483896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1582390209" sldId="2147483897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453360570" sldId="2147483898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67587380" sldId="2147483899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1881200398" sldId="2147483900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643230375" sldId="2147483901"/>
          </pc:sldLayoutMkLst>
        </pc:sldLayoutChg>
        <pc:sldLayoutChg chg="setBg">
          <pc:chgData name="qing dong" userId="0b64f200b4899b33" providerId="LiveId" clId="{DCA21017-6F9E-4CB8-A2F8-3C235DE0F454}" dt="2022-05-23T23:54:02.758" v="872"/>
          <pc:sldLayoutMkLst>
            <pc:docMk/>
            <pc:sldMasterMk cId="1957098121" sldId="2147483891"/>
            <pc:sldLayoutMk cId="2521729055" sldId="2147483902"/>
          </pc:sldLayoutMkLst>
        </pc:sldLayoutChg>
      </pc:sldMasterChg>
    </pc:docChg>
  </pc:docChgLst>
  <pc:docChgLst>
    <pc:chgData name="qing dong" userId="0b64f200b4899b33" providerId="LiveId" clId="{80B67218-3F04-49E9-98BE-FE2FCB581B54}"/>
    <pc:docChg chg="custSel addSld delSld modSld sldOrd modMainMaster">
      <pc:chgData name="qing dong" userId="0b64f200b4899b33" providerId="LiveId" clId="{80B67218-3F04-49E9-98BE-FE2FCB581B54}" dt="2022-05-23T22:45:45.129" v="1032" actId="20577"/>
      <pc:docMkLst>
        <pc:docMk/>
      </pc:docMkLst>
      <pc:sldChg chg="addSp delSp modSp mod setBg modAnim">
        <pc:chgData name="qing dong" userId="0b64f200b4899b33" providerId="LiveId" clId="{80B67218-3F04-49E9-98BE-FE2FCB581B54}" dt="2022-05-23T22:39:05.078" v="742"/>
        <pc:sldMkLst>
          <pc:docMk/>
          <pc:sldMk cId="0" sldId="258"/>
        </pc:sldMkLst>
        <pc:spChg chg="add mod">
          <ac:chgData name="qing dong" userId="0b64f200b4899b33" providerId="LiveId" clId="{80B67218-3F04-49E9-98BE-FE2FCB581B54}" dt="2022-05-15T00:30:03.993" v="163" actId="207"/>
          <ac:spMkLst>
            <pc:docMk/>
            <pc:sldMk cId="0" sldId="258"/>
            <ac:spMk id="8" creationId="{7E680BD5-EE41-46BC-C558-2D2184B8F2B8}"/>
          </ac:spMkLst>
        </pc:spChg>
        <pc:spChg chg="add del mod">
          <ac:chgData name="qing dong" userId="0b64f200b4899b33" providerId="LiveId" clId="{80B67218-3F04-49E9-98BE-FE2FCB581B54}" dt="2022-05-15T00:30:09.312" v="165" actId="478"/>
          <ac:spMkLst>
            <pc:docMk/>
            <pc:sldMk cId="0" sldId="258"/>
            <ac:spMk id="10" creationId="{CE35E1DE-26E6-9110-4E80-04F331959A2C}"/>
          </ac:spMkLst>
        </pc:spChg>
        <pc:picChg chg="mod">
          <ac:chgData name="qing dong" userId="0b64f200b4899b33" providerId="LiveId" clId="{80B67218-3F04-49E9-98BE-FE2FCB581B54}" dt="2022-05-15T00:29:20.906" v="154" actId="1076"/>
          <ac:picMkLst>
            <pc:docMk/>
            <pc:sldMk cId="0" sldId="258"/>
            <ac:picMk id="2" creationId="{271E3485-ABF1-6C85-8AED-EC524FB8B79B}"/>
          </ac:picMkLst>
        </pc:picChg>
      </pc:sldChg>
      <pc:sldChg chg="mod ord modAnim modShow">
        <pc:chgData name="qing dong" userId="0b64f200b4899b33" providerId="LiveId" clId="{80B67218-3F04-49E9-98BE-FE2FCB581B54}" dt="2022-05-23T22:41:45.948" v="872"/>
        <pc:sldMkLst>
          <pc:docMk/>
          <pc:sldMk cId="0" sldId="259"/>
        </pc:sldMkLst>
      </pc:sldChg>
      <pc:sldChg chg="modSp mod ord setBg">
        <pc:chgData name="qing dong" userId="0b64f200b4899b33" providerId="LiveId" clId="{80B67218-3F04-49E9-98BE-FE2FCB581B54}" dt="2022-05-23T22:45:45.129" v="1032" actId="20577"/>
        <pc:sldMkLst>
          <pc:docMk/>
          <pc:sldMk cId="4186150276" sldId="280"/>
        </pc:sldMkLst>
        <pc:spChg chg="mod">
          <ac:chgData name="qing dong" userId="0b64f200b4899b33" providerId="LiveId" clId="{80B67218-3F04-49E9-98BE-FE2FCB581B54}" dt="2022-05-23T22:45:45.129" v="1032" actId="20577"/>
          <ac:spMkLst>
            <pc:docMk/>
            <pc:sldMk cId="4186150276" sldId="280"/>
            <ac:spMk id="3" creationId="{03618C9F-DB07-4943-A8E4-498465B8C701}"/>
          </ac:spMkLst>
        </pc:spChg>
        <pc:spChg chg="mod">
          <ac:chgData name="qing dong" userId="0b64f200b4899b33" providerId="LiveId" clId="{80B67218-3F04-49E9-98BE-FE2FCB581B54}" dt="2022-05-23T22:45:12.813" v="990" actId="1076"/>
          <ac:spMkLst>
            <pc:docMk/>
            <pc:sldMk cId="4186150276" sldId="280"/>
            <ac:spMk id="4" creationId="{F79D4DAE-390D-449C-96C1-43274CAFD605}"/>
          </ac:spMkLst>
        </pc:spChg>
        <pc:spChg chg="mod">
          <ac:chgData name="qing dong" userId="0b64f200b4899b33" providerId="LiveId" clId="{80B67218-3F04-49E9-98BE-FE2FCB581B54}" dt="2022-05-23T22:40:06.727" v="749" actId="1076"/>
          <ac:spMkLst>
            <pc:docMk/>
            <pc:sldMk cId="4186150276" sldId="280"/>
            <ac:spMk id="5" creationId="{32BCD68E-78BD-CF42-DA1C-936964CFAD23}"/>
          </ac:spMkLst>
        </pc:spChg>
      </pc:sldChg>
      <pc:sldChg chg="addSp delSp modSp mod delAnim modAnim">
        <pc:chgData name="qing dong" userId="0b64f200b4899b33" providerId="LiveId" clId="{80B67218-3F04-49E9-98BE-FE2FCB581B54}" dt="2022-05-15T00:35:16.109" v="183" actId="1076"/>
        <pc:sldMkLst>
          <pc:docMk/>
          <pc:sldMk cId="0" sldId="304"/>
        </pc:sldMkLst>
        <pc:spChg chg="del">
          <ac:chgData name="qing dong" userId="0b64f200b4899b33" providerId="LiveId" clId="{80B67218-3F04-49E9-98BE-FE2FCB581B54}" dt="2022-05-15T00:31:06.083" v="169" actId="478"/>
          <ac:spMkLst>
            <pc:docMk/>
            <pc:sldMk cId="0" sldId="304"/>
            <ac:spMk id="3" creationId="{BF39B1F0-B626-4EF8-805C-95BD9717E903}"/>
          </ac:spMkLst>
        </pc:spChg>
        <pc:spChg chg="add mod">
          <ac:chgData name="qing dong" userId="0b64f200b4899b33" providerId="LiveId" clId="{80B67218-3F04-49E9-98BE-FE2FCB581B54}" dt="2022-05-15T00:31:14.467" v="171" actId="1076"/>
          <ac:spMkLst>
            <pc:docMk/>
            <pc:sldMk cId="0" sldId="304"/>
            <ac:spMk id="8" creationId="{86D388CE-6F81-8B1B-743A-574C1B206498}"/>
          </ac:spMkLst>
        </pc:spChg>
        <pc:picChg chg="mod">
          <ac:chgData name="qing dong" userId="0b64f200b4899b33" providerId="LiveId" clId="{80B67218-3F04-49E9-98BE-FE2FCB581B54}" dt="2022-05-15T00:35:16.109" v="183" actId="1076"/>
          <ac:picMkLst>
            <pc:docMk/>
            <pc:sldMk cId="0" sldId="304"/>
            <ac:picMk id="4" creationId="{A8ACD628-4BAF-0C25-7178-D249394FD231}"/>
          </ac:picMkLst>
        </pc:picChg>
      </pc:sldChg>
      <pc:sldChg chg="addSp delSp modSp mod delAnim modAnim">
        <pc:chgData name="qing dong" userId="0b64f200b4899b33" providerId="LiveId" clId="{80B67218-3F04-49E9-98BE-FE2FCB581B54}" dt="2022-05-15T00:33:40.888" v="177" actId="1076"/>
        <pc:sldMkLst>
          <pc:docMk/>
          <pc:sldMk cId="0" sldId="305"/>
        </pc:sldMkLst>
        <pc:spChg chg="del">
          <ac:chgData name="qing dong" userId="0b64f200b4899b33" providerId="LiveId" clId="{80B67218-3F04-49E9-98BE-FE2FCB581B54}" dt="2022-05-15T00:32:38.048" v="172" actId="478"/>
          <ac:spMkLst>
            <pc:docMk/>
            <pc:sldMk cId="0" sldId="305"/>
            <ac:spMk id="4" creationId="{33EE65E5-3413-4882-BC00-03F0F70BD089}"/>
          </ac:spMkLst>
        </pc:spChg>
        <pc:spChg chg="add mod">
          <ac:chgData name="qing dong" userId="0b64f200b4899b33" providerId="LiveId" clId="{80B67218-3F04-49E9-98BE-FE2FCB581B54}" dt="2022-05-15T00:32:56.687" v="176" actId="1076"/>
          <ac:spMkLst>
            <pc:docMk/>
            <pc:sldMk cId="0" sldId="305"/>
            <ac:spMk id="7" creationId="{2191F19C-63B6-D0A1-23C8-5E6BE389791A}"/>
          </ac:spMkLst>
        </pc:spChg>
        <pc:spChg chg="mod">
          <ac:chgData name="qing dong" userId="0b64f200b4899b33" providerId="LiveId" clId="{80B67218-3F04-49E9-98BE-FE2FCB581B54}" dt="2022-05-15T00:32:50.783" v="175" actId="1076"/>
          <ac:spMkLst>
            <pc:docMk/>
            <pc:sldMk cId="0" sldId="305"/>
            <ac:spMk id="2052" creationId="{00000000-0000-0000-0000-000000000000}"/>
          </ac:spMkLst>
        </pc:spChg>
        <pc:picChg chg="mod">
          <ac:chgData name="qing dong" userId="0b64f200b4899b33" providerId="LiveId" clId="{80B67218-3F04-49E9-98BE-FE2FCB581B54}" dt="2022-05-15T00:33:40.888" v="177" actId="1076"/>
          <ac:picMkLst>
            <pc:docMk/>
            <pc:sldMk cId="0" sldId="305"/>
            <ac:picMk id="3" creationId="{1F897600-A9EC-B24A-868C-5AC40570C556}"/>
          </ac:picMkLst>
        </pc:picChg>
      </pc:sldChg>
      <pc:sldChg chg="addSp delSp modSp mod modAnim">
        <pc:chgData name="qing dong" userId="0b64f200b4899b33" providerId="LiveId" clId="{80B67218-3F04-49E9-98BE-FE2FCB581B54}" dt="2022-05-15T00:34:57.183" v="182" actId="1076"/>
        <pc:sldMkLst>
          <pc:docMk/>
          <pc:sldMk cId="0" sldId="306"/>
        </pc:sldMkLst>
        <pc:spChg chg="del">
          <ac:chgData name="qing dong" userId="0b64f200b4899b33" providerId="LiveId" clId="{80B67218-3F04-49E9-98BE-FE2FCB581B54}" dt="2022-05-15T00:34:04.947" v="178" actId="478"/>
          <ac:spMkLst>
            <pc:docMk/>
            <pc:sldMk cId="0" sldId="306"/>
            <ac:spMk id="3" creationId="{234709F7-3C03-49DC-8AF9-7B463A3AAA1C}"/>
          </ac:spMkLst>
        </pc:spChg>
        <pc:spChg chg="add mod">
          <ac:chgData name="qing dong" userId="0b64f200b4899b33" providerId="LiveId" clId="{80B67218-3F04-49E9-98BE-FE2FCB581B54}" dt="2022-05-15T00:34:32.921" v="180"/>
          <ac:spMkLst>
            <pc:docMk/>
            <pc:sldMk cId="0" sldId="306"/>
            <ac:spMk id="7" creationId="{20C2EA7E-D491-F9AE-D080-DF6403B33566}"/>
          </ac:spMkLst>
        </pc:spChg>
        <pc:spChg chg="mod">
          <ac:chgData name="qing dong" userId="0b64f200b4899b33" providerId="LiveId" clId="{80B67218-3F04-49E9-98BE-FE2FCB581B54}" dt="2022-05-15T00:34:54.447" v="181" actId="1076"/>
          <ac:spMkLst>
            <pc:docMk/>
            <pc:sldMk cId="0" sldId="306"/>
            <ac:spMk id="2052" creationId="{00000000-0000-0000-0000-000000000000}"/>
          </ac:spMkLst>
        </pc:spChg>
        <pc:picChg chg="mod">
          <ac:chgData name="qing dong" userId="0b64f200b4899b33" providerId="LiveId" clId="{80B67218-3F04-49E9-98BE-FE2FCB581B54}" dt="2022-05-15T00:34:57.183" v="182" actId="1076"/>
          <ac:picMkLst>
            <pc:docMk/>
            <pc:sldMk cId="0" sldId="306"/>
            <ac:picMk id="4" creationId="{707AAEB0-1C7C-1898-8DC6-825B923AFEFE}"/>
          </ac:picMkLst>
        </pc:picChg>
      </pc:sldChg>
      <pc:sldChg chg="del">
        <pc:chgData name="qing dong" userId="0b64f200b4899b33" providerId="LiveId" clId="{80B67218-3F04-49E9-98BE-FE2FCB581B54}" dt="2022-05-15T00:20:51.622" v="2" actId="2696"/>
        <pc:sldMkLst>
          <pc:docMk/>
          <pc:sldMk cId="0" sldId="307"/>
        </pc:sldMkLst>
      </pc:sldChg>
      <pc:sldChg chg="addSp delSp modSp mod modAnim">
        <pc:chgData name="qing dong" userId="0b64f200b4899b33" providerId="LiveId" clId="{80B67218-3F04-49E9-98BE-FE2FCB581B54}" dt="2022-05-15T00:38:49.715" v="199" actId="1076"/>
        <pc:sldMkLst>
          <pc:docMk/>
          <pc:sldMk cId="0" sldId="308"/>
        </pc:sldMkLst>
        <pc:spChg chg="del">
          <ac:chgData name="qing dong" userId="0b64f200b4899b33" providerId="LiveId" clId="{80B67218-3F04-49E9-98BE-FE2FCB581B54}" dt="2022-05-15T00:35:21.187" v="184" actId="478"/>
          <ac:spMkLst>
            <pc:docMk/>
            <pc:sldMk cId="0" sldId="308"/>
            <ac:spMk id="3" creationId="{DE0CD482-EEBD-4267-A0FD-387B0F141C26}"/>
          </ac:spMkLst>
        </pc:spChg>
        <pc:spChg chg="add mod">
          <ac:chgData name="qing dong" userId="0b64f200b4899b33" providerId="LiveId" clId="{80B67218-3F04-49E9-98BE-FE2FCB581B54}" dt="2022-05-15T00:38:49.715" v="199" actId="1076"/>
          <ac:spMkLst>
            <pc:docMk/>
            <pc:sldMk cId="0" sldId="308"/>
            <ac:spMk id="8" creationId="{C9FD3673-73C4-2092-6B6F-A0955EAE7C22}"/>
          </ac:spMkLst>
        </pc:spChg>
        <pc:picChg chg="mod">
          <ac:chgData name="qing dong" userId="0b64f200b4899b33" providerId="LiveId" clId="{80B67218-3F04-49E9-98BE-FE2FCB581B54}" dt="2022-05-15T00:36:00.676" v="186" actId="1076"/>
          <ac:picMkLst>
            <pc:docMk/>
            <pc:sldMk cId="0" sldId="308"/>
            <ac:picMk id="4" creationId="{D8EC890D-9704-9B90-3537-5BC5184D05F4}"/>
          </ac:picMkLst>
        </pc:picChg>
      </pc:sldChg>
      <pc:sldChg chg="addSp modSp mod modAnim">
        <pc:chgData name="qing dong" userId="0b64f200b4899b33" providerId="LiveId" clId="{80B67218-3F04-49E9-98BE-FE2FCB581B54}" dt="2022-05-15T00:38:54.678" v="201" actId="1076"/>
        <pc:sldMkLst>
          <pc:docMk/>
          <pc:sldMk cId="0" sldId="309"/>
        </pc:sldMkLst>
        <pc:spChg chg="add mod">
          <ac:chgData name="qing dong" userId="0b64f200b4899b33" providerId="LiveId" clId="{80B67218-3F04-49E9-98BE-FE2FCB581B54}" dt="2022-05-15T00:38:54.678" v="201" actId="1076"/>
          <ac:spMkLst>
            <pc:docMk/>
            <pc:sldMk cId="0" sldId="309"/>
            <ac:spMk id="7" creationId="{7506EF2C-67A9-22AA-1795-1BBD26C70ECB}"/>
          </ac:spMkLst>
        </pc:spChg>
        <pc:picChg chg="mod">
          <ac:chgData name="qing dong" userId="0b64f200b4899b33" providerId="LiveId" clId="{80B67218-3F04-49E9-98BE-FE2FCB581B54}" dt="2022-05-15T00:36:27.550" v="188" actId="1076"/>
          <ac:picMkLst>
            <pc:docMk/>
            <pc:sldMk cId="0" sldId="309"/>
            <ac:picMk id="3" creationId="{F49D74F3-36F4-8244-5AB6-B493A7C69C64}"/>
          </ac:picMkLst>
        </pc:picChg>
      </pc:sldChg>
      <pc:sldChg chg="del">
        <pc:chgData name="qing dong" userId="0b64f200b4899b33" providerId="LiveId" clId="{80B67218-3F04-49E9-98BE-FE2FCB581B54}" dt="2022-05-15T00:20:57.821" v="3" actId="2696"/>
        <pc:sldMkLst>
          <pc:docMk/>
          <pc:sldMk cId="0" sldId="310"/>
        </pc:sldMkLst>
      </pc:sldChg>
      <pc:sldChg chg="addSp modSp mod modAnim">
        <pc:chgData name="qing dong" userId="0b64f200b4899b33" providerId="LiveId" clId="{80B67218-3F04-49E9-98BE-FE2FCB581B54}" dt="2022-05-15T00:38:59.260" v="203" actId="1076"/>
        <pc:sldMkLst>
          <pc:docMk/>
          <pc:sldMk cId="0" sldId="311"/>
        </pc:sldMkLst>
        <pc:spChg chg="add mod">
          <ac:chgData name="qing dong" userId="0b64f200b4899b33" providerId="LiveId" clId="{80B67218-3F04-49E9-98BE-FE2FCB581B54}" dt="2022-05-15T00:38:59.260" v="203" actId="1076"/>
          <ac:spMkLst>
            <pc:docMk/>
            <pc:sldMk cId="0" sldId="311"/>
            <ac:spMk id="7" creationId="{40139708-202A-4256-2334-B26CA52B533B}"/>
          </ac:spMkLst>
        </pc:spChg>
        <pc:picChg chg="mod">
          <ac:chgData name="qing dong" userId="0b64f200b4899b33" providerId="LiveId" clId="{80B67218-3F04-49E9-98BE-FE2FCB581B54}" dt="2022-05-15T00:36:53.451" v="190" actId="1076"/>
          <ac:picMkLst>
            <pc:docMk/>
            <pc:sldMk cId="0" sldId="311"/>
            <ac:picMk id="3" creationId="{226AFDCE-9FD7-E334-F787-1BD03A47919A}"/>
          </ac:picMkLst>
        </pc:picChg>
      </pc:sldChg>
      <pc:sldChg chg="addSp delSp modSp mod modAnim">
        <pc:chgData name="qing dong" userId="0b64f200b4899b33" providerId="LiveId" clId="{80B67218-3F04-49E9-98BE-FE2FCB581B54}" dt="2022-05-15T00:39:04.861" v="205" actId="1076"/>
        <pc:sldMkLst>
          <pc:docMk/>
          <pc:sldMk cId="0" sldId="312"/>
        </pc:sldMkLst>
        <pc:spChg chg="del">
          <ac:chgData name="qing dong" userId="0b64f200b4899b33" providerId="LiveId" clId="{80B67218-3F04-49E9-98BE-FE2FCB581B54}" dt="2022-05-15T00:37:04.414" v="192" actId="478"/>
          <ac:spMkLst>
            <pc:docMk/>
            <pc:sldMk cId="0" sldId="312"/>
            <ac:spMk id="3" creationId="{5BBE802D-F6D4-41FB-86B1-6DB70A77C383}"/>
          </ac:spMkLst>
        </pc:spChg>
        <pc:spChg chg="add mod">
          <ac:chgData name="qing dong" userId="0b64f200b4899b33" providerId="LiveId" clId="{80B67218-3F04-49E9-98BE-FE2FCB581B54}" dt="2022-05-15T00:39:02.421" v="204"/>
          <ac:spMkLst>
            <pc:docMk/>
            <pc:sldMk cId="0" sldId="312"/>
            <ac:spMk id="8" creationId="{567A3C3B-48F9-5A55-5063-5778B84D5A8A}"/>
          </ac:spMkLst>
        </pc:spChg>
        <pc:picChg chg="mod">
          <ac:chgData name="qing dong" userId="0b64f200b4899b33" providerId="LiveId" clId="{80B67218-3F04-49E9-98BE-FE2FCB581B54}" dt="2022-05-15T00:39:04.861" v="205" actId="1076"/>
          <ac:picMkLst>
            <pc:docMk/>
            <pc:sldMk cId="0" sldId="312"/>
            <ac:picMk id="4" creationId="{BEF3764C-26FC-292C-E51A-97B41A8BDEF4}"/>
          </ac:picMkLst>
        </pc:picChg>
      </pc:sldChg>
      <pc:sldChg chg="addSp delSp modSp mod modAnim">
        <pc:chgData name="qing dong" userId="0b64f200b4899b33" providerId="LiveId" clId="{80B67218-3F04-49E9-98BE-FE2FCB581B54}" dt="2022-05-15T00:39:16" v="209" actId="1076"/>
        <pc:sldMkLst>
          <pc:docMk/>
          <pc:sldMk cId="0" sldId="315"/>
        </pc:sldMkLst>
        <pc:spChg chg="add mod">
          <ac:chgData name="qing dong" userId="0b64f200b4899b33" providerId="LiveId" clId="{80B67218-3F04-49E9-98BE-FE2FCB581B54}" dt="2022-05-15T00:39:16" v="209" actId="1076"/>
          <ac:spMkLst>
            <pc:docMk/>
            <pc:sldMk cId="0" sldId="315"/>
            <ac:spMk id="8" creationId="{38FF830C-45B5-769E-0554-70758A8C4D2D}"/>
          </ac:spMkLst>
        </pc:spChg>
        <pc:spChg chg="del">
          <ac:chgData name="qing dong" userId="0b64f200b4899b33" providerId="LiveId" clId="{80B67218-3F04-49E9-98BE-FE2FCB581B54}" dt="2022-05-15T00:37:54.647" v="195" actId="478"/>
          <ac:spMkLst>
            <pc:docMk/>
            <pc:sldMk cId="0" sldId="315"/>
            <ac:spMk id="9" creationId="{478C34D4-3733-43C1-9E35-5F23E8BB23B7}"/>
          </ac:spMkLst>
        </pc:spChg>
        <pc:picChg chg="mod">
          <ac:chgData name="qing dong" userId="0b64f200b4899b33" providerId="LiveId" clId="{80B67218-3F04-49E9-98BE-FE2FCB581B54}" dt="2022-05-15T00:38:37.022" v="197" actId="1076"/>
          <ac:picMkLst>
            <pc:docMk/>
            <pc:sldMk cId="0" sldId="315"/>
            <ac:picMk id="2" creationId="{2763BB8E-FE98-F31C-1C35-2A667462F6E2}"/>
          </ac:picMkLst>
        </pc:picChg>
      </pc:sldChg>
      <pc:sldChg chg="addSp delSp modSp mod ord modAnim">
        <pc:chgData name="qing dong" userId="0b64f200b4899b33" providerId="LiveId" clId="{80B67218-3F04-49E9-98BE-FE2FCB581B54}" dt="2022-05-15T00:40:06.028" v="212" actId="1076"/>
        <pc:sldMkLst>
          <pc:docMk/>
          <pc:sldMk cId="0" sldId="317"/>
        </pc:sldMkLst>
        <pc:spChg chg="del">
          <ac:chgData name="qing dong" userId="0b64f200b4899b33" providerId="LiveId" clId="{80B67218-3F04-49E9-98BE-FE2FCB581B54}" dt="2022-05-15T00:21:14.446" v="6" actId="478"/>
          <ac:spMkLst>
            <pc:docMk/>
            <pc:sldMk cId="0" sldId="317"/>
            <ac:spMk id="2" creationId="{DD48704B-1DDD-4E35-8088-AE068CAC94E3}"/>
          </ac:spMkLst>
        </pc:spChg>
        <pc:spChg chg="del mod">
          <ac:chgData name="qing dong" userId="0b64f200b4899b33" providerId="LiveId" clId="{80B67218-3F04-49E9-98BE-FE2FCB581B54}" dt="2022-05-15T00:21:20.166" v="9"/>
          <ac:spMkLst>
            <pc:docMk/>
            <pc:sldMk cId="0" sldId="317"/>
            <ac:spMk id="26" creationId="{6200455F-5C2F-461B-8E64-58D076178979}"/>
          </ac:spMkLst>
        </pc:spChg>
        <pc:spChg chg="add mod">
          <ac:chgData name="qing dong" userId="0b64f200b4899b33" providerId="LiveId" clId="{80B67218-3F04-49E9-98BE-FE2FCB581B54}" dt="2022-05-15T00:40:06.028" v="212" actId="1076"/>
          <ac:spMkLst>
            <pc:docMk/>
            <pc:sldMk cId="0" sldId="317"/>
            <ac:spMk id="28" creationId="{8A99E146-4DCB-79F0-A848-F64168B6193D}"/>
          </ac:spMkLst>
        </pc:spChg>
        <pc:picChg chg="mod">
          <ac:chgData name="qing dong" userId="0b64f200b4899b33" providerId="LiveId" clId="{80B67218-3F04-49E9-98BE-FE2FCB581B54}" dt="2022-05-15T00:40:00.816" v="210" actId="1076"/>
          <ac:picMkLst>
            <pc:docMk/>
            <pc:sldMk cId="0" sldId="317"/>
            <ac:picMk id="21" creationId="{21723275-58BD-6758-6591-7083F2097907}"/>
          </ac:picMkLst>
        </pc:picChg>
        <pc:picChg chg="del">
          <ac:chgData name="qing dong" userId="0b64f200b4899b33" providerId="LiveId" clId="{80B67218-3F04-49E9-98BE-FE2FCB581B54}" dt="2022-05-15T00:21:12.869" v="5" actId="478"/>
          <ac:picMkLst>
            <pc:docMk/>
            <pc:sldMk cId="0" sldId="317"/>
            <ac:picMk id="24" creationId="{11AE1E02-880E-4ACF-A658-A788CECC264D}"/>
          </ac:picMkLst>
        </pc:picChg>
      </pc:sldChg>
      <pc:sldChg chg="addSp delSp modSp mod ord modAnim">
        <pc:chgData name="qing dong" userId="0b64f200b4899b33" providerId="LiveId" clId="{80B67218-3F04-49E9-98BE-FE2FCB581B54}" dt="2022-05-23T22:41:33.604" v="868"/>
        <pc:sldMkLst>
          <pc:docMk/>
          <pc:sldMk cId="0" sldId="318"/>
        </pc:sldMkLst>
        <pc:spChg chg="del">
          <ac:chgData name="qing dong" userId="0b64f200b4899b33" providerId="LiveId" clId="{80B67218-3F04-49E9-98BE-FE2FCB581B54}" dt="2022-05-15T00:23:33.085" v="26" actId="478"/>
          <ac:spMkLst>
            <pc:docMk/>
            <pc:sldMk cId="0" sldId="318"/>
            <ac:spMk id="2" creationId="{092BFF2B-60DF-480D-B35C-FC6532F44C09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3" creationId="{1C92B0B8-84C1-4E17-96DB-D8087AFDB033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4" creationId="{D07C77B6-575D-4FDD-91E2-03DB6C5A7F19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5" creationId="{39684A30-4489-4436-810A-9E7906A42235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6" creationId="{A58BBB72-F5D6-4945-B03D-63AF84B8A42A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7" creationId="{8D596FFA-95CA-402B-B42F-E4130B5F8E7F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8" creationId="{B3D1376E-B175-4960-B603-2A2D29E63167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9" creationId="{A831BAE9-E7CD-4D1D-8645-C6A33136BA51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10" creationId="{19A9634B-869C-4DAB-949F-F594ABC1B93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1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2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3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4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5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6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7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18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7.034" v="28" actId="1076"/>
          <ac:spMkLst>
            <pc:docMk/>
            <pc:sldMk cId="0" sldId="318"/>
            <ac:spMk id="19" creationId="{00000000-0000-0000-0000-000000000000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20" creationId="{00000000-0000-0000-0000-000000000000}"/>
          </ac:spMkLst>
        </pc:spChg>
        <pc:spChg chg="mod">
          <ac:chgData name="qing dong" userId="0b64f200b4899b33" providerId="LiveId" clId="{80B67218-3F04-49E9-98BE-FE2FCB581B54}" dt="2022-05-15T00:24:00.091" v="29" actId="1076"/>
          <ac:spMkLst>
            <pc:docMk/>
            <pc:sldMk cId="0" sldId="318"/>
            <ac:spMk id="24" creationId="{0A87C1FF-3F91-4C2B-9E45-E61A1AB41A3B}"/>
          </ac:spMkLst>
        </pc:spChg>
        <pc:spChg chg="mod">
          <ac:chgData name="qing dong" userId="0b64f200b4899b33" providerId="LiveId" clId="{80B67218-3F04-49E9-98BE-FE2FCB581B54}" dt="2022-05-15T00:23:52.691" v="27" actId="1076"/>
          <ac:spMkLst>
            <pc:docMk/>
            <pc:sldMk cId="0" sldId="318"/>
            <ac:spMk id="25" creationId="{22D1BEA1-5B2F-497B-A5E0-BB6506339D4E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26" creationId="{E6953391-465C-4CDB-BDCB-41D1EC11BEAD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27" creationId="{B4D61A8C-7012-4B6F-988E-F459BFD5C60C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28" creationId="{2BF91782-3EBC-607B-3487-57378603D121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29" creationId="{5F9EE009-FD18-A93A-CDBE-F0EB5623D18F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0" creationId="{74ED2F5E-191A-71AF-2D7B-E95E38675477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31" creationId="{A8352A89-7A6B-4C95-9179-1A5FCCC9D5D8}"/>
          </ac:spMkLst>
        </pc:spChg>
        <pc:spChg chg="del">
          <ac:chgData name="qing dong" userId="0b64f200b4899b33" providerId="LiveId" clId="{80B67218-3F04-49E9-98BE-FE2FCB581B54}" dt="2022-05-15T00:23:30.718" v="25" actId="478"/>
          <ac:spMkLst>
            <pc:docMk/>
            <pc:sldMk cId="0" sldId="318"/>
            <ac:spMk id="32" creationId="{6C82A492-7269-46C0-B7FF-4178BD656460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3" creationId="{A7F494C0-3C73-A04E-70C3-11F52B199243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4" creationId="{D49D90B4-8C75-50D0-7943-9292A797FDE4}"/>
          </ac:spMkLst>
        </pc:spChg>
        <pc:spChg chg="mod">
          <ac:chgData name="qing dong" userId="0b64f200b4899b33" providerId="LiveId" clId="{80B67218-3F04-49E9-98BE-FE2FCB581B54}" dt="2022-05-15T00:25:28.280" v="46" actId="20577"/>
          <ac:spMkLst>
            <pc:docMk/>
            <pc:sldMk cId="0" sldId="318"/>
            <ac:spMk id="35" creationId="{A2177F9B-76E2-44D9-8716-C3F5A7063AC6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6" creationId="{FE5F852C-7129-0A9F-7906-6D7E4F91C6B3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7" creationId="{F24A1CB8-1A2C-70BA-1092-E58ACE20B2AC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8" creationId="{B298FB8F-653B-F3F6-7523-2525A28ACA18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39" creationId="{FB1D13E1-33C6-3D47-FC1A-D8C8D34094B0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0" creationId="{D4E9D5A3-71B5-3CA8-D3D4-241F0CD3EFC4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1" creationId="{BF992791-60C8-2046-4943-0E39493AF943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2" creationId="{3DD44680-4B4A-E017-1DDF-DC19957DB078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3" creationId="{6B719963-745C-9607-E0CC-B2B558112CA9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4" creationId="{069CF46D-AF3B-1BEA-E57A-28D78EC304D7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5" creationId="{94C159B8-F95F-1636-E3E4-82BF22BFD1F2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6" creationId="{83950E69-22B0-3971-C3EE-904E106EB279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7" creationId="{BBF8CCC9-88C0-CC84-BDB2-A5E85DA9748D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8" creationId="{9F687739-4A56-4DB6-8CCF-AD5F0F62B412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49" creationId="{76B406DB-DFBF-715A-D9F2-0EB8E1047F7E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50" creationId="{C9C36C65-96E6-8B99-B051-ED14CACE1EAE}"/>
          </ac:spMkLst>
        </pc:spChg>
        <pc:spChg chg="add mod">
          <ac:chgData name="qing dong" userId="0b64f200b4899b33" providerId="LiveId" clId="{80B67218-3F04-49E9-98BE-FE2FCB581B54}" dt="2022-05-15T00:24:15.956" v="30"/>
          <ac:spMkLst>
            <pc:docMk/>
            <pc:sldMk cId="0" sldId="318"/>
            <ac:spMk id="51" creationId="{A7748753-CCBF-38DF-BD96-988DE5F6416A}"/>
          </ac:spMkLst>
        </pc:spChg>
        <pc:spChg chg="add mod">
          <ac:chgData name="qing dong" userId="0b64f200b4899b33" providerId="LiveId" clId="{80B67218-3F04-49E9-98BE-FE2FCB581B54}" dt="2022-05-15T00:24:35.334" v="36" actId="20577"/>
          <ac:spMkLst>
            <pc:docMk/>
            <pc:sldMk cId="0" sldId="318"/>
            <ac:spMk id="52" creationId="{95F50638-3333-E724-2E39-FBA509CEF136}"/>
          </ac:spMkLst>
        </pc:spChg>
      </pc:sldChg>
      <pc:sldChg chg="del">
        <pc:chgData name="qing dong" userId="0b64f200b4899b33" providerId="LiveId" clId="{80B67218-3F04-49E9-98BE-FE2FCB581B54}" dt="2022-05-15T00:22:07.311" v="13" actId="2696"/>
        <pc:sldMkLst>
          <pc:docMk/>
          <pc:sldMk cId="0" sldId="325"/>
        </pc:sldMkLst>
      </pc:sldChg>
      <pc:sldChg chg="del">
        <pc:chgData name="qing dong" userId="0b64f200b4899b33" providerId="LiveId" clId="{80B67218-3F04-49E9-98BE-FE2FCB581B54}" dt="2022-05-15T00:22:26.897" v="15" actId="2696"/>
        <pc:sldMkLst>
          <pc:docMk/>
          <pc:sldMk cId="0" sldId="337"/>
        </pc:sldMkLst>
      </pc:sldChg>
      <pc:sldChg chg="addSp delSp modSp mod">
        <pc:chgData name="qing dong" userId="0b64f200b4899b33" providerId="LiveId" clId="{80B67218-3F04-49E9-98BE-FE2FCB581B54}" dt="2022-05-15T00:46:31.267" v="736" actId="20577"/>
        <pc:sldMkLst>
          <pc:docMk/>
          <pc:sldMk cId="0" sldId="340"/>
        </pc:sldMkLst>
        <pc:spChg chg="add del mod">
          <ac:chgData name="qing dong" userId="0b64f200b4899b33" providerId="LiveId" clId="{80B67218-3F04-49E9-98BE-FE2FCB581B54}" dt="2022-05-15T00:27:15.506" v="99" actId="478"/>
          <ac:spMkLst>
            <pc:docMk/>
            <pc:sldMk cId="0" sldId="340"/>
            <ac:spMk id="3" creationId="{1FD07C54-B628-5740-99F9-D960CF16916B}"/>
          </ac:spMkLst>
        </pc:spChg>
        <pc:spChg chg="del">
          <ac:chgData name="qing dong" userId="0b64f200b4899b33" providerId="LiveId" clId="{80B67218-3F04-49E9-98BE-FE2FCB581B54}" dt="2022-05-15T00:45:17.931" v="539" actId="478"/>
          <ac:spMkLst>
            <pc:docMk/>
            <pc:sldMk cId="0" sldId="340"/>
            <ac:spMk id="4" creationId="{00000000-0000-0000-0000-000000000000}"/>
          </ac:spMkLst>
        </pc:spChg>
        <pc:spChg chg="add mod">
          <ac:chgData name="qing dong" userId="0b64f200b4899b33" providerId="LiveId" clId="{80B67218-3F04-49E9-98BE-FE2FCB581B54}" dt="2022-05-15T00:46:31.267" v="736" actId="20577"/>
          <ac:spMkLst>
            <pc:docMk/>
            <pc:sldMk cId="0" sldId="340"/>
            <ac:spMk id="5" creationId="{D156465C-FB9F-2045-EF47-5F1ABF924917}"/>
          </ac:spMkLst>
        </pc:spChg>
        <pc:spChg chg="del">
          <ac:chgData name="qing dong" userId="0b64f200b4899b33" providerId="LiveId" clId="{80B67218-3F04-49E9-98BE-FE2FCB581B54}" dt="2022-05-15T00:27:13.053" v="98" actId="478"/>
          <ac:spMkLst>
            <pc:docMk/>
            <pc:sldMk cId="0" sldId="340"/>
            <ac:spMk id="6" creationId="{00000000-0000-0000-0000-000000000000}"/>
          </ac:spMkLst>
        </pc:spChg>
        <pc:spChg chg="add mod">
          <ac:chgData name="qing dong" userId="0b64f200b4899b33" providerId="LiveId" clId="{80B67218-3F04-49E9-98BE-FE2FCB581B54}" dt="2022-05-15T00:45:23.388" v="541" actId="1076"/>
          <ac:spMkLst>
            <pc:docMk/>
            <pc:sldMk cId="0" sldId="340"/>
            <ac:spMk id="7" creationId="{5CC15794-0086-8D2B-6904-AAFC829E439C}"/>
          </ac:spMkLst>
        </pc:spChg>
      </pc:sldChg>
      <pc:sldChg chg="addSp delSp modSp mod modAnim">
        <pc:chgData name="qing dong" userId="0b64f200b4899b33" providerId="LiveId" clId="{80B67218-3F04-49E9-98BE-FE2FCB581B54}" dt="2022-05-15T00:39:10.268" v="207" actId="1076"/>
        <pc:sldMkLst>
          <pc:docMk/>
          <pc:sldMk cId="3998251579" sldId="341"/>
        </pc:sldMkLst>
        <pc:spChg chg="del">
          <ac:chgData name="qing dong" userId="0b64f200b4899b33" providerId="LiveId" clId="{80B67218-3F04-49E9-98BE-FE2FCB581B54}" dt="2022-05-15T00:37:32.470" v="194" actId="478"/>
          <ac:spMkLst>
            <pc:docMk/>
            <pc:sldMk cId="3998251579" sldId="341"/>
            <ac:spMk id="7" creationId="{478C34D4-3733-43C1-9E35-5F23E8BB23B7}"/>
          </ac:spMkLst>
        </pc:spChg>
        <pc:spChg chg="add mod">
          <ac:chgData name="qing dong" userId="0b64f200b4899b33" providerId="LiveId" clId="{80B67218-3F04-49E9-98BE-FE2FCB581B54}" dt="2022-05-15T00:39:07.434" v="206"/>
          <ac:spMkLst>
            <pc:docMk/>
            <pc:sldMk cId="3998251579" sldId="341"/>
            <ac:spMk id="8" creationId="{7AB5C1A4-5A98-A0C4-0E79-242153FA85C5}"/>
          </ac:spMkLst>
        </pc:spChg>
        <pc:picChg chg="mod">
          <ac:chgData name="qing dong" userId="0b64f200b4899b33" providerId="LiveId" clId="{80B67218-3F04-49E9-98BE-FE2FCB581B54}" dt="2022-05-15T00:39:10.268" v="207" actId="1076"/>
          <ac:picMkLst>
            <pc:docMk/>
            <pc:sldMk cId="3998251579" sldId="341"/>
            <ac:picMk id="3" creationId="{D711E3D8-95CE-C592-39C4-05455B1D8F36}"/>
          </ac:picMkLst>
        </pc:picChg>
      </pc:sldChg>
      <pc:sldChg chg="del">
        <pc:chgData name="qing dong" userId="0b64f200b4899b33" providerId="LiveId" clId="{80B67218-3F04-49E9-98BE-FE2FCB581B54}" dt="2022-05-15T00:21:45.152" v="12" actId="2696"/>
        <pc:sldMkLst>
          <pc:docMk/>
          <pc:sldMk cId="889155110" sldId="342"/>
        </pc:sldMkLst>
      </pc:sldChg>
      <pc:sldChg chg="del">
        <pc:chgData name="qing dong" userId="0b64f200b4899b33" providerId="LiveId" clId="{80B67218-3F04-49E9-98BE-FE2FCB581B54}" dt="2022-05-15T00:22:29.926" v="16" actId="2696"/>
        <pc:sldMkLst>
          <pc:docMk/>
          <pc:sldMk cId="3139601636" sldId="343"/>
        </pc:sldMkLst>
      </pc:sldChg>
      <pc:sldChg chg="del">
        <pc:chgData name="qing dong" userId="0b64f200b4899b33" providerId="LiveId" clId="{80B67218-3F04-49E9-98BE-FE2FCB581B54}" dt="2022-05-15T00:22:46.002" v="18" actId="2696"/>
        <pc:sldMkLst>
          <pc:docMk/>
          <pc:sldMk cId="2656330510" sldId="344"/>
        </pc:sldMkLst>
      </pc:sldChg>
      <pc:sldChg chg="del">
        <pc:chgData name="qing dong" userId="0b64f200b4899b33" providerId="LiveId" clId="{80B67218-3F04-49E9-98BE-FE2FCB581B54}" dt="2022-05-15T00:22:32.814" v="17" actId="2696"/>
        <pc:sldMkLst>
          <pc:docMk/>
          <pc:sldMk cId="1059083655" sldId="345"/>
        </pc:sldMkLst>
      </pc:sldChg>
      <pc:sldChg chg="del">
        <pc:chgData name="qing dong" userId="0b64f200b4899b33" providerId="LiveId" clId="{80B67218-3F04-49E9-98BE-FE2FCB581B54}" dt="2022-05-15T00:20:45.751" v="0" actId="2696"/>
        <pc:sldMkLst>
          <pc:docMk/>
          <pc:sldMk cId="1644052250" sldId="346"/>
        </pc:sldMkLst>
      </pc:sldChg>
      <pc:sldChg chg="del">
        <pc:chgData name="qing dong" userId="0b64f200b4899b33" providerId="LiveId" clId="{80B67218-3F04-49E9-98BE-FE2FCB581B54}" dt="2022-05-15T00:20:48.188" v="1" actId="2696"/>
        <pc:sldMkLst>
          <pc:docMk/>
          <pc:sldMk cId="4199427869" sldId="347"/>
        </pc:sldMkLst>
      </pc:sldChg>
      <pc:sldChg chg="del">
        <pc:chgData name="qing dong" userId="0b64f200b4899b33" providerId="LiveId" clId="{80B67218-3F04-49E9-98BE-FE2FCB581B54}" dt="2022-05-15T00:21:02.963" v="4" actId="2696"/>
        <pc:sldMkLst>
          <pc:docMk/>
          <pc:sldMk cId="3802200832" sldId="348"/>
        </pc:sldMkLst>
      </pc:sldChg>
      <pc:sldChg chg="addSp delSp modSp mod modAnim">
        <pc:chgData name="qing dong" userId="0b64f200b4899b33" providerId="LiveId" clId="{80B67218-3F04-49E9-98BE-FE2FCB581B54}" dt="2022-05-15T00:30:58.521" v="167" actId="1076"/>
        <pc:sldMkLst>
          <pc:docMk/>
          <pc:sldMk cId="3881158753" sldId="349"/>
        </pc:sldMkLst>
        <pc:spChg chg="del">
          <ac:chgData name="qing dong" userId="0b64f200b4899b33" providerId="LiveId" clId="{80B67218-3F04-49E9-98BE-FE2FCB581B54}" dt="2022-05-15T00:29:38.467" v="157" actId="478"/>
          <ac:spMkLst>
            <pc:docMk/>
            <pc:sldMk cId="3881158753" sldId="349"/>
            <ac:spMk id="4" creationId="{EEF13CAF-A8AF-480D-B6D8-07F4A2E9596B}"/>
          </ac:spMkLst>
        </pc:spChg>
        <pc:spChg chg="add del mod">
          <ac:chgData name="qing dong" userId="0b64f200b4899b33" providerId="LiveId" clId="{80B67218-3F04-49E9-98BE-FE2FCB581B54}" dt="2022-05-15T00:29:56.023" v="160" actId="478"/>
          <ac:spMkLst>
            <pc:docMk/>
            <pc:sldMk cId="3881158753" sldId="349"/>
            <ac:spMk id="7" creationId="{C58F195A-3889-6D58-3049-8148E3F17B2F}"/>
          </ac:spMkLst>
        </pc:spChg>
        <pc:spChg chg="add mod">
          <ac:chgData name="qing dong" userId="0b64f200b4899b33" providerId="LiveId" clId="{80B67218-3F04-49E9-98BE-FE2FCB581B54}" dt="2022-05-15T00:30:10.893" v="166"/>
          <ac:spMkLst>
            <pc:docMk/>
            <pc:sldMk cId="3881158753" sldId="349"/>
            <ac:spMk id="8" creationId="{A15273F8-26CE-EA5F-3320-948863EABA0A}"/>
          </ac:spMkLst>
        </pc:spChg>
        <pc:picChg chg="mod">
          <ac:chgData name="qing dong" userId="0b64f200b4899b33" providerId="LiveId" clId="{80B67218-3F04-49E9-98BE-FE2FCB581B54}" dt="2022-05-15T00:30:58.521" v="167" actId="1076"/>
          <ac:picMkLst>
            <pc:docMk/>
            <pc:sldMk cId="3881158753" sldId="349"/>
            <ac:picMk id="3" creationId="{279D0F45-00FD-CD1C-585C-7F918F666EBE}"/>
          </ac:picMkLst>
        </pc:picChg>
      </pc:sldChg>
      <pc:sldChg chg="modSp mod">
        <pc:chgData name="qing dong" userId="0b64f200b4899b33" providerId="LiveId" clId="{80B67218-3F04-49E9-98BE-FE2FCB581B54}" dt="2022-05-15T00:41:06.009" v="266" actId="14100"/>
        <pc:sldMkLst>
          <pc:docMk/>
          <pc:sldMk cId="2492936657" sldId="350"/>
        </pc:sldMkLst>
        <pc:spChg chg="mod">
          <ac:chgData name="qing dong" userId="0b64f200b4899b33" providerId="LiveId" clId="{80B67218-3F04-49E9-98BE-FE2FCB581B54}" dt="2022-05-15T00:41:06.009" v="266" actId="14100"/>
          <ac:spMkLst>
            <pc:docMk/>
            <pc:sldMk cId="2492936657" sldId="350"/>
            <ac:spMk id="4" creationId="{1C9A6DF3-1679-40F7-8A68-A69F97822DD6}"/>
          </ac:spMkLst>
        </pc:spChg>
      </pc:sldChg>
      <pc:sldChg chg="add del">
        <pc:chgData name="qing dong" userId="0b64f200b4899b33" providerId="LiveId" clId="{80B67218-3F04-49E9-98BE-FE2FCB581B54}" dt="2022-05-15T00:21:45.152" v="12" actId="2696"/>
        <pc:sldMkLst>
          <pc:docMk/>
          <pc:sldMk cId="3044525365" sldId="351"/>
        </pc:sldMkLst>
      </pc:sldChg>
      <pc:sldChg chg="addSp delSp modSp add mod ord modAnim">
        <pc:chgData name="qing dong" userId="0b64f200b4899b33" providerId="LiveId" clId="{80B67218-3F04-49E9-98BE-FE2FCB581B54}" dt="2022-05-23T22:41:35.983" v="870"/>
        <pc:sldMkLst>
          <pc:docMk/>
          <pc:sldMk cId="3948044324" sldId="351"/>
        </pc:sldMkLst>
        <pc:spChg chg="mod">
          <ac:chgData name="qing dong" userId="0b64f200b4899b33" providerId="LiveId" clId="{80B67218-3F04-49E9-98BE-FE2FCB581B54}" dt="2022-05-15T00:25:14.651" v="41" actId="1076"/>
          <ac:spMkLst>
            <pc:docMk/>
            <pc:sldMk cId="3948044324" sldId="351"/>
            <ac:spMk id="2" creationId="{092BFF2B-60DF-480D-B35C-FC6532F44C09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3" creationId="{1C92B0B8-84C1-4E17-96DB-D8087AFDB033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4" creationId="{D07C77B6-575D-4FDD-91E2-03DB6C5A7F19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5" creationId="{39684A30-4489-4436-810A-9E7906A42235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6" creationId="{A58BBB72-F5D6-4945-B03D-63AF84B8A42A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7" creationId="{8D596FFA-95CA-402B-B42F-E4130B5F8E7F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8" creationId="{B3D1376E-B175-4960-B603-2A2D29E63167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9" creationId="{A831BAE9-E7CD-4D1D-8645-C6A33136BA51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10" creationId="{19A9634B-869C-4DAB-949F-F594ABC1B93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1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2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3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4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5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6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7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8" creationId="{00000000-0000-0000-0000-000000000000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19" creationId="{00000000-0000-0000-0000-000000000000}"/>
          </ac:spMkLst>
        </pc:spChg>
        <pc:spChg chg="del">
          <ac:chgData name="qing dong" userId="0b64f200b4899b33" providerId="LiveId" clId="{80B67218-3F04-49E9-98BE-FE2FCB581B54}" dt="2022-05-15T00:24:55.865" v="38" actId="478"/>
          <ac:spMkLst>
            <pc:docMk/>
            <pc:sldMk cId="3948044324" sldId="351"/>
            <ac:spMk id="20" creationId="{00000000-0000-0000-0000-000000000000}"/>
          </ac:spMkLst>
        </pc:spChg>
        <pc:spChg chg="add mod">
          <ac:chgData name="qing dong" userId="0b64f200b4899b33" providerId="LiveId" clId="{80B67218-3F04-49E9-98BE-FE2FCB581B54}" dt="2022-05-15T00:26:18.678" v="88" actId="1076"/>
          <ac:spMkLst>
            <pc:docMk/>
            <pc:sldMk cId="3948044324" sldId="351"/>
            <ac:spMk id="21" creationId="{1F087677-0A48-5281-F6FE-26A79935AE55}"/>
          </ac:spMkLst>
        </pc:spChg>
        <pc:spChg chg="del">
          <ac:chgData name="qing dong" userId="0b64f200b4899b33" providerId="LiveId" clId="{80B67218-3F04-49E9-98BE-FE2FCB581B54}" dt="2022-05-15T00:24:52.811" v="37" actId="478"/>
          <ac:spMkLst>
            <pc:docMk/>
            <pc:sldMk cId="3948044324" sldId="351"/>
            <ac:spMk id="24" creationId="{0A87C1FF-3F91-4C2B-9E45-E61A1AB41A3B}"/>
          </ac:spMkLst>
        </pc:spChg>
        <pc:spChg chg="del">
          <ac:chgData name="qing dong" userId="0b64f200b4899b33" providerId="LiveId" clId="{80B67218-3F04-49E9-98BE-FE2FCB581B54}" dt="2022-05-15T00:24:55.865" v="38" actId="478"/>
          <ac:spMkLst>
            <pc:docMk/>
            <pc:sldMk cId="3948044324" sldId="351"/>
            <ac:spMk id="25" creationId="{22D1BEA1-5B2F-497B-A5E0-BB6506339D4E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26" creationId="{E6953391-465C-4CDB-BDCB-41D1EC11BEAD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27" creationId="{B4D61A8C-7012-4B6F-988E-F459BFD5C60C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29" creationId="{015356B1-5D66-5E87-2229-C75B614D19E4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0" creationId="{0E828232-7FEC-5277-6908-E018B6A9E746}"/>
          </ac:spMkLst>
        </pc:spChg>
        <pc:spChg chg="mod">
          <ac:chgData name="qing dong" userId="0b64f200b4899b33" providerId="LiveId" clId="{80B67218-3F04-49E9-98BE-FE2FCB581B54}" dt="2022-05-15T00:25:11.575" v="40" actId="1076"/>
          <ac:spMkLst>
            <pc:docMk/>
            <pc:sldMk cId="3948044324" sldId="351"/>
            <ac:spMk id="31" creationId="{A8352A89-7A6B-4C95-9179-1A5FCCC9D5D8}"/>
          </ac:spMkLst>
        </pc:spChg>
        <pc:spChg chg="mod">
          <ac:chgData name="qing dong" userId="0b64f200b4899b33" providerId="LiveId" clId="{80B67218-3F04-49E9-98BE-FE2FCB581B54}" dt="2022-05-15T00:25:19.578" v="44" actId="20577"/>
          <ac:spMkLst>
            <pc:docMk/>
            <pc:sldMk cId="3948044324" sldId="351"/>
            <ac:spMk id="32" creationId="{6C82A492-7269-46C0-B7FF-4178BD656460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3" creationId="{5EC08C2B-D412-7FEE-8E9D-B0EE46894DA0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4" creationId="{59FF53A8-A22C-0834-0F50-D184B878A142}"/>
          </ac:spMkLst>
        </pc:spChg>
        <pc:spChg chg="del">
          <ac:chgData name="qing dong" userId="0b64f200b4899b33" providerId="LiveId" clId="{80B67218-3F04-49E9-98BE-FE2FCB581B54}" dt="2022-05-15T00:25:01.488" v="39" actId="478"/>
          <ac:spMkLst>
            <pc:docMk/>
            <pc:sldMk cId="3948044324" sldId="351"/>
            <ac:spMk id="35" creationId="{A2177F9B-76E2-44D9-8716-C3F5A7063AC6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6" creationId="{17080DD3-0C87-546A-4BF2-B2081A956335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7" creationId="{0E9CFC79-6C1F-7AA1-F585-73B27BE33D9E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8" creationId="{A21F7D9D-C436-B985-8F71-540A2F51366C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39" creationId="{8726F150-55FE-9C83-1795-1F5541059CCD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0" creationId="{8FCF4FBB-A7E9-9C1E-CF79-DDC170C7627D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1" creationId="{ED2C4376-A17E-8E3F-ECCB-B7502344D488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2" creationId="{4CC0D936-77CB-4D8D-6BFE-3A9273BCFF38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3" creationId="{C5DB7D8F-CB89-F413-D745-A4B7D6CC25FA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4" creationId="{36788A80-0857-3D9F-77F4-0A267A5580F0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5" creationId="{C4F171E1-9BE7-0E19-B6D8-7187979D187F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6" creationId="{C67D739E-B64C-F92A-C8CE-CB876EC28CF8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7" creationId="{A3961297-B2EB-7041-25E3-1C11D608154B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8" creationId="{48A82115-4CC7-EB8E-F467-FCFC471E3A1F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49" creationId="{28342DA0-CE1D-0079-F2FB-9F9C96FB3AB6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50" creationId="{D938425A-7F8C-0D63-3DE4-7C34BEC420E9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51" creationId="{70FCEE3A-D4DC-6F2E-D54C-9C269E3F8FCD}"/>
          </ac:spMkLst>
        </pc:spChg>
        <pc:spChg chg="add mod">
          <ac:chgData name="qing dong" userId="0b64f200b4899b33" providerId="LiveId" clId="{80B67218-3F04-49E9-98BE-FE2FCB581B54}" dt="2022-05-15T00:26:29.974" v="89"/>
          <ac:spMkLst>
            <pc:docMk/>
            <pc:sldMk cId="3948044324" sldId="351"/>
            <ac:spMk id="52" creationId="{5DC93573-B1D1-D771-7B0A-5C47C4E82F77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3" creationId="{6CAC86CF-0B81-F1AF-68D8-E8BAEBC63C2D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4" creationId="{224B4B8E-09BA-4F6F-4F1B-8C12FD652AB3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5" creationId="{A49F5B16-EF57-9D0B-1512-BD03A65739B5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6" creationId="{10193F88-C5ED-E8C4-BD2E-F1964D7AEC49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7" creationId="{97309E49-38EC-10E4-305E-158234EF8EBB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8" creationId="{6189CB70-FD5C-FBAD-CC6B-F96F48FFDFC2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59" creationId="{9DAA62AF-EE69-A77B-3BF4-FCD1C75BA4D7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0" creationId="{ABBA2A58-FA21-1D23-D8C6-D42D4D4C0315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1" creationId="{99BCA55F-B98C-1DAA-2DE7-5A2A928B984F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2" creationId="{2B86BF48-4EE7-1CE6-C790-B0A9FED2C180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3" creationId="{649B7736-F6B6-0764-7752-BD80EE7585A6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4" creationId="{59CFFFCA-A58A-F4B9-C709-922277195BA0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5" creationId="{ACD3FA48-C06C-F06D-12E6-7D3E0B7A6DD6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6" creationId="{840AE39B-FB24-8978-A60E-7FCF2A7BCA97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7" creationId="{BADBB7F9-DFAF-D4C5-652E-6A2F322B0E07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8" creationId="{91FF0A7F-B7EE-EB60-B5D8-8AD7A590C2C6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69" creationId="{AB65E8CC-37DA-2DC5-64E8-75B43677AD8C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70" creationId="{AE615FB2-F3EA-8546-2BB2-CCC60160A05D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71" creationId="{FDB33B61-09B0-E971-FED0-8D98EAC7D9E1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72" creationId="{66420F96-B556-2C85-4F33-31462C344686}"/>
          </ac:spMkLst>
        </pc:spChg>
        <pc:spChg chg="add del mod">
          <ac:chgData name="qing dong" userId="0b64f200b4899b33" providerId="LiveId" clId="{80B67218-3F04-49E9-98BE-FE2FCB581B54}" dt="2022-05-15T00:26:40.207" v="91"/>
          <ac:spMkLst>
            <pc:docMk/>
            <pc:sldMk cId="3948044324" sldId="351"/>
            <ac:spMk id="73" creationId="{819807D8-4C6E-2C60-479A-D7682D144C72}"/>
          </ac:spMkLst>
        </pc:spChg>
        <pc:spChg chg="add mod">
          <ac:chgData name="qing dong" userId="0b64f200b4899b33" providerId="LiveId" clId="{80B67218-3F04-49E9-98BE-FE2FCB581B54}" dt="2022-05-15T00:26:54.228" v="97" actId="20577"/>
          <ac:spMkLst>
            <pc:docMk/>
            <pc:sldMk cId="3948044324" sldId="351"/>
            <ac:spMk id="74" creationId="{4CCB09C3-492E-443C-CD4B-71BB697A238C}"/>
          </ac:spMkLst>
        </pc:spChg>
      </pc:sldChg>
      <pc:sldChg chg="addSp delSp modSp add mod">
        <pc:chgData name="qing dong" userId="0b64f200b4899b33" providerId="LiveId" clId="{80B67218-3F04-49E9-98BE-FE2FCB581B54}" dt="2022-05-23T22:42:28.749" v="893" actId="20577"/>
        <pc:sldMkLst>
          <pc:docMk/>
          <pc:sldMk cId="3333014677" sldId="352"/>
        </pc:sldMkLst>
        <pc:spChg chg="add mod">
          <ac:chgData name="qing dong" userId="0b64f200b4899b33" providerId="LiveId" clId="{80B67218-3F04-49E9-98BE-FE2FCB581B54}" dt="2022-05-15T00:41:37.800" v="282" actId="207"/>
          <ac:spMkLst>
            <pc:docMk/>
            <pc:sldMk cId="3333014677" sldId="352"/>
            <ac:spMk id="2" creationId="{7ACDB05B-D381-FB43-E35E-689F8BF21B76}"/>
          </ac:spMkLst>
        </pc:spChg>
        <pc:spChg chg="mod">
          <ac:chgData name="qing dong" userId="0b64f200b4899b33" providerId="LiveId" clId="{80B67218-3F04-49E9-98BE-FE2FCB581B54}" dt="2022-05-23T22:42:28.749" v="893" actId="20577"/>
          <ac:spMkLst>
            <pc:docMk/>
            <pc:sldMk cId="3333014677" sldId="352"/>
            <ac:spMk id="4" creationId="{1C9A6DF3-1679-40F7-8A68-A69F97822DD6}"/>
          </ac:spMkLst>
        </pc:spChg>
        <pc:spChg chg="mod">
          <ac:chgData name="qing dong" userId="0b64f200b4899b33" providerId="LiveId" clId="{80B67218-3F04-49E9-98BE-FE2FCB581B54}" dt="2022-05-23T22:42:15.996" v="877" actId="20577"/>
          <ac:spMkLst>
            <pc:docMk/>
            <pc:sldMk cId="3333014677" sldId="352"/>
            <ac:spMk id="5" creationId="{A596DBC8-EE72-4712-B1CD-01BAE11A38D3}"/>
          </ac:spMkLst>
        </pc:spChg>
        <pc:spChg chg="mod">
          <ac:chgData name="qing dong" userId="0b64f200b4899b33" providerId="LiveId" clId="{80B67218-3F04-49E9-98BE-FE2FCB581B54}" dt="2022-05-15T00:42:15.119" v="321" actId="20577"/>
          <ac:spMkLst>
            <pc:docMk/>
            <pc:sldMk cId="3333014677" sldId="352"/>
            <ac:spMk id="6" creationId="{32779BA1-31E9-478A-B759-838B80CAF5B7}"/>
          </ac:spMkLst>
        </pc:spChg>
        <pc:spChg chg="mod">
          <ac:chgData name="qing dong" userId="0b64f200b4899b33" providerId="LiveId" clId="{80B67218-3F04-49E9-98BE-FE2FCB581B54}" dt="2022-05-15T00:42:39.386" v="341" actId="20577"/>
          <ac:spMkLst>
            <pc:docMk/>
            <pc:sldMk cId="3333014677" sldId="352"/>
            <ac:spMk id="7" creationId="{3E635712-1A50-415F-AA29-B322F4C16037}"/>
          </ac:spMkLst>
        </pc:spChg>
        <pc:spChg chg="mod">
          <ac:chgData name="qing dong" userId="0b64f200b4899b33" providerId="LiveId" clId="{80B67218-3F04-49E9-98BE-FE2FCB581B54}" dt="2022-05-15T00:43:05.099" v="357" actId="20577"/>
          <ac:spMkLst>
            <pc:docMk/>
            <pc:sldMk cId="3333014677" sldId="352"/>
            <ac:spMk id="8" creationId="{80ABF054-5F5C-4FB7-AE6F-21053F88CD68}"/>
          </ac:spMkLst>
        </pc:spChg>
        <pc:spChg chg="add del mod">
          <ac:chgData name="qing dong" userId="0b64f200b4899b33" providerId="LiveId" clId="{80B67218-3F04-49E9-98BE-FE2FCB581B54}" dt="2022-05-15T00:41:58.152" v="303"/>
          <ac:spMkLst>
            <pc:docMk/>
            <pc:sldMk cId="3333014677" sldId="352"/>
            <ac:spMk id="23" creationId="{C80D225D-3441-298A-32F6-967585722055}"/>
          </ac:spMkLst>
        </pc:spChg>
        <pc:spChg chg="add mod">
          <ac:chgData name="qing dong" userId="0b64f200b4899b33" providerId="LiveId" clId="{80B67218-3F04-49E9-98BE-FE2FCB581B54}" dt="2022-05-15T00:43:15.992" v="361" actId="20577"/>
          <ac:spMkLst>
            <pc:docMk/>
            <pc:sldMk cId="3333014677" sldId="352"/>
            <ac:spMk id="24" creationId="{E010E8B4-9404-6DA3-DBE2-FBB478658AB2}"/>
          </ac:spMkLst>
        </pc:spChg>
        <pc:spChg chg="add mod">
          <ac:chgData name="qing dong" userId="0b64f200b4899b33" providerId="LiveId" clId="{80B67218-3F04-49E9-98BE-FE2FCB581B54}" dt="2022-05-15T00:42:23.686" v="325" actId="20577"/>
          <ac:spMkLst>
            <pc:docMk/>
            <pc:sldMk cId="3333014677" sldId="352"/>
            <ac:spMk id="25" creationId="{9C01165E-8BEC-4241-D370-9ABF4D451AC1}"/>
          </ac:spMkLst>
        </pc:spChg>
        <pc:spChg chg="add mod">
          <ac:chgData name="qing dong" userId="0b64f200b4899b33" providerId="LiveId" clId="{80B67218-3F04-49E9-98BE-FE2FCB581B54}" dt="2022-05-15T00:43:11.294" v="359" actId="20577"/>
          <ac:spMkLst>
            <pc:docMk/>
            <pc:sldMk cId="3333014677" sldId="352"/>
            <ac:spMk id="26" creationId="{E87BF23A-A041-E354-735B-BC7DA5DA1712}"/>
          </ac:spMkLst>
        </pc:spChg>
        <pc:spChg chg="add mod">
          <ac:chgData name="qing dong" userId="0b64f200b4899b33" providerId="LiveId" clId="{80B67218-3F04-49E9-98BE-FE2FCB581B54}" dt="2022-05-15T00:43:26.325" v="365" actId="20577"/>
          <ac:spMkLst>
            <pc:docMk/>
            <pc:sldMk cId="3333014677" sldId="352"/>
            <ac:spMk id="27" creationId="{C509B15E-9716-0495-8A5A-643089607CE8}"/>
          </ac:spMkLst>
        </pc:spChg>
        <pc:spChg chg="add mod">
          <ac:chgData name="qing dong" userId="0b64f200b4899b33" providerId="LiveId" clId="{80B67218-3F04-49E9-98BE-FE2FCB581B54}" dt="2022-05-15T00:44:26.399" v="538" actId="20577"/>
          <ac:spMkLst>
            <pc:docMk/>
            <pc:sldMk cId="3333014677" sldId="352"/>
            <ac:spMk id="28" creationId="{24036E78-40E5-65BA-32D8-F7525C33B112}"/>
          </ac:spMkLst>
        </pc:spChg>
      </pc:sldChg>
      <pc:sldChg chg="addSp delSp modSp new mod ord modAnim">
        <pc:chgData name="qing dong" userId="0b64f200b4899b33" providerId="LiveId" clId="{80B67218-3F04-49E9-98BE-FE2FCB581B54}" dt="2022-05-23T22:43:48.085" v="906"/>
        <pc:sldMkLst>
          <pc:docMk/>
          <pc:sldMk cId="1236672254" sldId="353"/>
        </pc:sldMkLst>
        <pc:spChg chg="del">
          <ac:chgData name="qing dong" userId="0b64f200b4899b33" providerId="LiveId" clId="{80B67218-3F04-49E9-98BE-FE2FCB581B54}" dt="2022-05-23T22:42:56.414" v="895"/>
          <ac:spMkLst>
            <pc:docMk/>
            <pc:sldMk cId="1236672254" sldId="353"/>
            <ac:spMk id="3" creationId="{82C4DEB0-D441-B05F-EA03-9FB37AB13010}"/>
          </ac:spMkLst>
        </pc:spChg>
        <pc:picChg chg="add mod">
          <ac:chgData name="qing dong" userId="0b64f200b4899b33" providerId="LiveId" clId="{80B67218-3F04-49E9-98BE-FE2FCB581B54}" dt="2022-05-23T22:43:44.780" v="904" actId="14100"/>
          <ac:picMkLst>
            <pc:docMk/>
            <pc:sldMk cId="1236672254" sldId="353"/>
            <ac:picMk id="4" creationId="{08C81F4E-511F-49B5-EE42-54E66BC25F60}"/>
          </ac:picMkLst>
        </pc:picChg>
      </pc:sldChg>
      <pc:sldMasterChg chg="setBg modSldLayout">
        <pc:chgData name="qing dong" userId="0b64f200b4899b33" providerId="LiveId" clId="{80B67218-3F04-49E9-98BE-FE2FCB581B54}" dt="2022-05-23T22:39:45.927" v="745"/>
        <pc:sldMasterMkLst>
          <pc:docMk/>
          <pc:sldMasterMk cId="3988507051" sldId="2147483855"/>
        </pc:sldMasterMkLst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1269462642" sldId="2147483856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1653642218" sldId="2147483857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2128463699" sldId="2147483858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3283642942" sldId="2147483859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2135861785" sldId="2147483860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3831512887" sldId="2147483861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1642961811" sldId="2147483862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133004526" sldId="2147483863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2695383628" sldId="2147483864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818446743" sldId="2147483865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3988507051" sldId="2147483855"/>
            <pc:sldLayoutMk cId="3197604064" sldId="2147483866"/>
          </pc:sldLayoutMkLst>
        </pc:sldLayoutChg>
      </pc:sldMasterChg>
      <pc:sldMasterChg chg="setBg modSldLayout">
        <pc:chgData name="qing dong" userId="0b64f200b4899b33" providerId="LiveId" clId="{80B67218-3F04-49E9-98BE-FE2FCB581B54}" dt="2022-05-23T22:39:45.927" v="745"/>
        <pc:sldMasterMkLst>
          <pc:docMk/>
          <pc:sldMasterMk cId="873228211" sldId="2147483867"/>
        </pc:sldMasterMkLst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1786184479" sldId="2147483868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1443864785" sldId="2147483869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762416045" sldId="2147483870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3923003480" sldId="2147483871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2185785262" sldId="2147483872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842034453" sldId="2147483873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3771961491" sldId="2147483874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3258224019" sldId="2147483875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3522609518" sldId="2147483876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1412366453" sldId="2147483877"/>
          </pc:sldLayoutMkLst>
        </pc:sldLayoutChg>
        <pc:sldLayoutChg chg="setBg">
          <pc:chgData name="qing dong" userId="0b64f200b4899b33" providerId="LiveId" clId="{80B67218-3F04-49E9-98BE-FE2FCB581B54}" dt="2022-05-23T22:39:45.927" v="745"/>
          <pc:sldLayoutMkLst>
            <pc:docMk/>
            <pc:sldMasterMk cId="873228211" sldId="2147483867"/>
            <pc:sldLayoutMk cId="4038848187" sldId="2147483878"/>
          </pc:sldLayoutMkLst>
        </pc:sldLayoutChg>
      </pc:sldMasterChg>
    </pc:docChg>
  </pc:docChgLst>
  <pc:docChgLst>
    <pc:chgData name="qing dong" userId="0b64f200b4899b33" providerId="LiveId" clId="{D2B29117-0595-4533-AB36-4E7997CFA74B}"/>
    <pc:docChg chg="custSel addSld modSld sldOrd">
      <pc:chgData name="qing dong" userId="0b64f200b4899b33" providerId="LiveId" clId="{D2B29117-0595-4533-AB36-4E7997CFA74B}" dt="2021-10-31T21:46:19.334" v="1762" actId="1076"/>
      <pc:docMkLst>
        <pc:docMk/>
      </pc:docMkLst>
      <pc:sldChg chg="addSp delSp modSp mod delAnim modAnim">
        <pc:chgData name="qing dong" userId="0b64f200b4899b33" providerId="LiveId" clId="{D2B29117-0595-4533-AB36-4E7997CFA74B}" dt="2021-10-26T01:07:22.457" v="1209" actId="1076"/>
        <pc:sldMkLst>
          <pc:docMk/>
          <pc:sldMk cId="0" sldId="258"/>
        </pc:sldMkLst>
        <pc:spChg chg="del mod">
          <ac:chgData name="qing dong" userId="0b64f200b4899b33" providerId="LiveId" clId="{D2B29117-0595-4533-AB36-4E7997CFA74B}" dt="2021-10-26T01:06:16.546" v="1206" actId="478"/>
          <ac:spMkLst>
            <pc:docMk/>
            <pc:sldMk cId="0" sldId="258"/>
            <ac:spMk id="4" creationId="{EEF13CAF-A8AF-480D-B6D8-07F4A2E9596B}"/>
          </ac:spMkLst>
        </pc:spChg>
        <pc:spChg chg="mod">
          <ac:chgData name="qing dong" userId="0b64f200b4899b33" providerId="LiveId" clId="{D2B29117-0595-4533-AB36-4E7997CFA74B}" dt="2021-10-26T01:03:47.099" v="1161" actId="20577"/>
          <ac:spMkLst>
            <pc:docMk/>
            <pc:sldMk cId="0" sldId="258"/>
            <ac:spMk id="6" creationId="{DC586398-8497-4BA1-B63B-F78DAFC8328D}"/>
          </ac:spMkLst>
        </pc:spChg>
        <pc:spChg chg="add mod">
          <ac:chgData name="qing dong" userId="0b64f200b4899b33" providerId="LiveId" clId="{D2B29117-0595-4533-AB36-4E7997CFA74B}" dt="2021-10-26T01:06:14.592" v="1205" actId="1076"/>
          <ac:spMkLst>
            <pc:docMk/>
            <pc:sldMk cId="0" sldId="258"/>
            <ac:spMk id="7" creationId="{272CE409-1DA3-4CBC-BECA-42D32B58CBE6}"/>
          </ac:spMkLst>
        </pc:spChg>
        <pc:spChg chg="add mod">
          <ac:chgData name="qing dong" userId="0b64f200b4899b33" providerId="LiveId" clId="{D2B29117-0595-4533-AB36-4E7997CFA74B}" dt="2021-10-26T01:05:49.831" v="1200" actId="1076"/>
          <ac:spMkLst>
            <pc:docMk/>
            <pc:sldMk cId="0" sldId="258"/>
            <ac:spMk id="9" creationId="{BED0FCA6-0033-4B70-A332-2451F1EA9163}"/>
          </ac:spMkLst>
        </pc:spChg>
        <pc:spChg chg="del mod">
          <ac:chgData name="qing dong" userId="0b64f200b4899b33" providerId="LiveId" clId="{D2B29117-0595-4533-AB36-4E7997CFA74B}" dt="2021-10-26T01:05:03.367" v="1184"/>
          <ac:spMkLst>
            <pc:docMk/>
            <pc:sldMk cId="0" sldId="258"/>
            <ac:spMk id="2052" creationId="{00000000-0000-0000-0000-000000000000}"/>
          </ac:spMkLst>
        </pc:spChg>
        <pc:spChg chg="mod">
          <ac:chgData name="qing dong" userId="0b64f200b4899b33" providerId="LiveId" clId="{D2B29117-0595-4533-AB36-4E7997CFA74B}" dt="2021-10-26T01:05:42.777" v="1197" actId="1076"/>
          <ac:spMkLst>
            <pc:docMk/>
            <pc:sldMk cId="0" sldId="258"/>
            <ac:spMk id="2053" creationId="{00000000-0000-0000-0000-000000000000}"/>
          </ac:spMkLst>
        </pc:spChg>
        <pc:picChg chg="del">
          <ac:chgData name="qing dong" userId="0b64f200b4899b33" providerId="LiveId" clId="{D2B29117-0595-4533-AB36-4E7997CFA74B}" dt="2021-10-26T01:07:19.852" v="1208" actId="478"/>
          <ac:picMkLst>
            <pc:docMk/>
            <pc:sldMk cId="0" sldId="258"/>
            <ac:picMk id="2" creationId="{9E6EFEC2-BE3A-467E-9328-BFD6D833045C}"/>
          </ac:picMkLst>
        </pc:picChg>
        <pc:picChg chg="add mod">
          <ac:chgData name="qing dong" userId="0b64f200b4899b33" providerId="LiveId" clId="{D2B29117-0595-4533-AB36-4E7997CFA74B}" dt="2021-10-26T01:07:22.457" v="1209" actId="1076"/>
          <ac:picMkLst>
            <pc:docMk/>
            <pc:sldMk cId="0" sldId="258"/>
            <ac:picMk id="1026" creationId="{7B82738F-91D1-4BE7-B829-EDF416F95013}"/>
          </ac:picMkLst>
        </pc:picChg>
      </pc:sldChg>
      <pc:sldChg chg="modSp mod modAnim">
        <pc:chgData name="qing dong" userId="0b64f200b4899b33" providerId="LiveId" clId="{D2B29117-0595-4533-AB36-4E7997CFA74B}" dt="2021-10-31T21:30:08.182" v="1741"/>
        <pc:sldMkLst>
          <pc:docMk/>
          <pc:sldMk cId="0" sldId="304"/>
        </pc:sldMkLst>
        <pc:spChg chg="mod">
          <ac:chgData name="qing dong" userId="0b64f200b4899b33" providerId="LiveId" clId="{D2B29117-0595-4533-AB36-4E7997CFA74B}" dt="2021-10-31T21:30:03.490" v="1740" actId="1076"/>
          <ac:spMkLst>
            <pc:docMk/>
            <pc:sldMk cId="0" sldId="304"/>
            <ac:spMk id="3" creationId="{BF39B1F0-B626-4EF8-805C-95BD9717E903}"/>
          </ac:spMkLst>
        </pc:spChg>
      </pc:sldChg>
      <pc:sldChg chg="modSp mod modAnim">
        <pc:chgData name="qing dong" userId="0b64f200b4899b33" providerId="LiveId" clId="{D2B29117-0595-4533-AB36-4E7997CFA74B}" dt="2021-10-31T21:30:15.876" v="1743"/>
        <pc:sldMkLst>
          <pc:docMk/>
          <pc:sldMk cId="0" sldId="305"/>
        </pc:sldMkLst>
        <pc:spChg chg="mod">
          <ac:chgData name="qing dong" userId="0b64f200b4899b33" providerId="LiveId" clId="{D2B29117-0595-4533-AB36-4E7997CFA74B}" dt="2021-10-25T23:49:56.910" v="993" actId="1076"/>
          <ac:spMkLst>
            <pc:docMk/>
            <pc:sldMk cId="0" sldId="305"/>
            <ac:spMk id="4" creationId="{33EE65E5-3413-4882-BC00-03F0F70BD089}"/>
          </ac:spMkLst>
        </pc:spChg>
      </pc:sldChg>
      <pc:sldChg chg="modSp mod">
        <pc:chgData name="qing dong" userId="0b64f200b4899b33" providerId="LiveId" clId="{D2B29117-0595-4533-AB36-4E7997CFA74B}" dt="2021-10-25T23:50:37.887" v="995" actId="1076"/>
        <pc:sldMkLst>
          <pc:docMk/>
          <pc:sldMk cId="0" sldId="306"/>
        </pc:sldMkLst>
        <pc:spChg chg="mod">
          <ac:chgData name="qing dong" userId="0b64f200b4899b33" providerId="LiveId" clId="{D2B29117-0595-4533-AB36-4E7997CFA74B}" dt="2021-10-25T23:50:37.887" v="995" actId="1076"/>
          <ac:spMkLst>
            <pc:docMk/>
            <pc:sldMk cId="0" sldId="306"/>
            <ac:spMk id="3" creationId="{234709F7-3C03-49DC-8AF9-7B463A3AAA1C}"/>
          </ac:spMkLst>
        </pc:spChg>
      </pc:sldChg>
      <pc:sldChg chg="modSp mod">
        <pc:chgData name="qing dong" userId="0b64f200b4899b33" providerId="LiveId" clId="{D2B29117-0595-4533-AB36-4E7997CFA74B}" dt="2021-10-25T23:50:33.906" v="994" actId="1076"/>
        <pc:sldMkLst>
          <pc:docMk/>
          <pc:sldMk cId="0" sldId="308"/>
        </pc:sldMkLst>
        <pc:spChg chg="mod">
          <ac:chgData name="qing dong" userId="0b64f200b4899b33" providerId="LiveId" clId="{D2B29117-0595-4533-AB36-4E7997CFA74B}" dt="2021-10-25T23:50:33.906" v="994" actId="1076"/>
          <ac:spMkLst>
            <pc:docMk/>
            <pc:sldMk cId="0" sldId="308"/>
            <ac:spMk id="3" creationId="{DE0CD482-EEBD-4267-A0FD-387B0F141C26}"/>
          </ac:spMkLst>
        </pc:spChg>
      </pc:sldChg>
      <pc:sldChg chg="delSp modSp modAnim">
        <pc:chgData name="qing dong" userId="0b64f200b4899b33" providerId="LiveId" clId="{D2B29117-0595-4533-AB36-4E7997CFA74B}" dt="2021-10-25T23:12:24.873" v="26" actId="14100"/>
        <pc:sldMkLst>
          <pc:docMk/>
          <pc:sldMk cId="0" sldId="310"/>
        </pc:sldMkLst>
        <pc:spChg chg="del">
          <ac:chgData name="qing dong" userId="0b64f200b4899b33" providerId="LiveId" clId="{D2B29117-0595-4533-AB36-4E7997CFA74B}" dt="2021-10-25T23:12:12.313" v="24" actId="478"/>
          <ac:spMkLst>
            <pc:docMk/>
            <pc:sldMk cId="0" sldId="310"/>
            <ac:spMk id="7" creationId="{00000000-0000-0000-0000-000000000000}"/>
          </ac:spMkLst>
        </pc:spChg>
        <pc:spChg chg="del">
          <ac:chgData name="qing dong" userId="0b64f200b4899b33" providerId="LiveId" clId="{D2B29117-0595-4533-AB36-4E7997CFA74B}" dt="2021-10-25T23:12:12.313" v="24" actId="478"/>
          <ac:spMkLst>
            <pc:docMk/>
            <pc:sldMk cId="0" sldId="310"/>
            <ac:spMk id="9" creationId="{00000000-0000-0000-0000-000000000000}"/>
          </ac:spMkLst>
        </pc:spChg>
        <pc:spChg chg="mod">
          <ac:chgData name="qing dong" userId="0b64f200b4899b33" providerId="LiveId" clId="{D2B29117-0595-4533-AB36-4E7997CFA74B}" dt="2021-10-25T23:12:24.873" v="26" actId="14100"/>
          <ac:spMkLst>
            <pc:docMk/>
            <pc:sldMk cId="0" sldId="310"/>
            <ac:spMk id="17" creationId="{00000000-0000-0000-0000-000000000000}"/>
          </ac:spMkLst>
        </pc:spChg>
        <pc:spChg chg="mod">
          <ac:chgData name="qing dong" userId="0b64f200b4899b33" providerId="LiveId" clId="{D2B29117-0595-4533-AB36-4E7997CFA74B}" dt="2021-10-25T23:12:24.873" v="26" actId="14100"/>
          <ac:spMkLst>
            <pc:docMk/>
            <pc:sldMk cId="0" sldId="310"/>
            <ac:spMk id="18" creationId="{00000000-0000-0000-0000-000000000000}"/>
          </ac:spMkLst>
        </pc:spChg>
        <pc:spChg chg="mod">
          <ac:chgData name="qing dong" userId="0b64f200b4899b33" providerId="LiveId" clId="{D2B29117-0595-4533-AB36-4E7997CFA74B}" dt="2021-10-25T23:12:24.873" v="26" actId="14100"/>
          <ac:spMkLst>
            <pc:docMk/>
            <pc:sldMk cId="0" sldId="310"/>
            <ac:spMk id="19" creationId="{00000000-0000-0000-0000-000000000000}"/>
          </ac:spMkLst>
        </pc:spChg>
        <pc:spChg chg="del">
          <ac:chgData name="qing dong" userId="0b64f200b4899b33" providerId="LiveId" clId="{D2B29117-0595-4533-AB36-4E7997CFA74B}" dt="2021-10-25T23:12:12.313" v="24" actId="478"/>
          <ac:spMkLst>
            <pc:docMk/>
            <pc:sldMk cId="0" sldId="310"/>
            <ac:spMk id="2053" creationId="{00000000-0000-0000-0000-000000000000}"/>
          </ac:spMkLst>
        </pc:spChg>
        <pc:picChg chg="del">
          <ac:chgData name="qing dong" userId="0b64f200b4899b33" providerId="LiveId" clId="{D2B29117-0595-4533-AB36-4E7997CFA74B}" dt="2021-10-25T23:12:12.313" v="24" actId="478"/>
          <ac:picMkLst>
            <pc:docMk/>
            <pc:sldMk cId="0" sldId="310"/>
            <ac:picMk id="31746" creationId="{00000000-0000-0000-0000-000000000000}"/>
          </ac:picMkLst>
        </pc:picChg>
        <pc:picChg chg="del">
          <ac:chgData name="qing dong" userId="0b64f200b4899b33" providerId="LiveId" clId="{D2B29117-0595-4533-AB36-4E7997CFA74B}" dt="2021-10-25T23:12:12.313" v="24" actId="478"/>
          <ac:picMkLst>
            <pc:docMk/>
            <pc:sldMk cId="0" sldId="310"/>
            <ac:picMk id="31747" creationId="{00000000-0000-0000-0000-000000000000}"/>
          </ac:picMkLst>
        </pc:picChg>
        <pc:picChg chg="del">
          <ac:chgData name="qing dong" userId="0b64f200b4899b33" providerId="LiveId" clId="{D2B29117-0595-4533-AB36-4E7997CFA74B}" dt="2021-10-25T23:12:12.313" v="24" actId="478"/>
          <ac:picMkLst>
            <pc:docMk/>
            <pc:sldMk cId="0" sldId="310"/>
            <ac:picMk id="31749" creationId="{00000000-0000-0000-0000-000000000000}"/>
          </ac:picMkLst>
        </pc:picChg>
        <pc:picChg chg="mod">
          <ac:chgData name="qing dong" userId="0b64f200b4899b33" providerId="LiveId" clId="{D2B29117-0595-4533-AB36-4E7997CFA74B}" dt="2021-10-25T23:12:24.873" v="26" actId="14100"/>
          <ac:picMkLst>
            <pc:docMk/>
            <pc:sldMk cId="0" sldId="310"/>
            <ac:picMk id="31751" creationId="{00000000-0000-0000-0000-000000000000}"/>
          </ac:picMkLst>
        </pc:picChg>
        <pc:picChg chg="mod">
          <ac:chgData name="qing dong" userId="0b64f200b4899b33" providerId="LiveId" clId="{D2B29117-0595-4533-AB36-4E7997CFA74B}" dt="2021-10-25T23:12:24.873" v="26" actId="14100"/>
          <ac:picMkLst>
            <pc:docMk/>
            <pc:sldMk cId="0" sldId="310"/>
            <ac:picMk id="31753" creationId="{00000000-0000-0000-0000-000000000000}"/>
          </ac:picMkLst>
        </pc:picChg>
        <pc:picChg chg="mod">
          <ac:chgData name="qing dong" userId="0b64f200b4899b33" providerId="LiveId" clId="{D2B29117-0595-4533-AB36-4E7997CFA74B}" dt="2021-10-25T23:12:24.873" v="26" actId="14100"/>
          <ac:picMkLst>
            <pc:docMk/>
            <pc:sldMk cId="0" sldId="310"/>
            <ac:picMk id="32771" creationId="{00000000-0000-0000-0000-000000000000}"/>
          </ac:picMkLst>
        </pc:picChg>
      </pc:sldChg>
      <pc:sldChg chg="modSp mod">
        <pc:chgData name="qing dong" userId="0b64f200b4899b33" providerId="LiveId" clId="{D2B29117-0595-4533-AB36-4E7997CFA74B}" dt="2021-10-25T23:51:07.541" v="996" actId="1076"/>
        <pc:sldMkLst>
          <pc:docMk/>
          <pc:sldMk cId="0" sldId="312"/>
        </pc:sldMkLst>
        <pc:spChg chg="mod">
          <ac:chgData name="qing dong" userId="0b64f200b4899b33" providerId="LiveId" clId="{D2B29117-0595-4533-AB36-4E7997CFA74B}" dt="2021-10-25T23:51:07.541" v="996" actId="1076"/>
          <ac:spMkLst>
            <pc:docMk/>
            <pc:sldMk cId="0" sldId="312"/>
            <ac:spMk id="3" creationId="{5BBE802D-F6D4-41FB-86B1-6DB70A77C383}"/>
          </ac:spMkLst>
        </pc:spChg>
      </pc:sldChg>
      <pc:sldChg chg="modSp mod">
        <pc:chgData name="qing dong" userId="0b64f200b4899b33" providerId="LiveId" clId="{D2B29117-0595-4533-AB36-4E7997CFA74B}" dt="2021-10-25T23:51:35.285" v="998" actId="1076"/>
        <pc:sldMkLst>
          <pc:docMk/>
          <pc:sldMk cId="0" sldId="315"/>
        </pc:sldMkLst>
        <pc:spChg chg="mod">
          <ac:chgData name="qing dong" userId="0b64f200b4899b33" providerId="LiveId" clId="{D2B29117-0595-4533-AB36-4E7997CFA74B}" dt="2021-10-25T23:51:35.285" v="998" actId="1076"/>
          <ac:spMkLst>
            <pc:docMk/>
            <pc:sldMk cId="0" sldId="315"/>
            <ac:spMk id="9" creationId="{478C34D4-3733-43C1-9E35-5F23E8BB23B7}"/>
          </ac:spMkLst>
        </pc:spChg>
      </pc:sldChg>
      <pc:sldChg chg="addSp modSp mod modAnim">
        <pc:chgData name="qing dong" userId="0b64f200b4899b33" providerId="LiveId" clId="{D2B29117-0595-4533-AB36-4E7997CFA74B}" dt="2021-10-26T01:08:08.273" v="1214" actId="1076"/>
        <pc:sldMkLst>
          <pc:docMk/>
          <pc:sldMk cId="0" sldId="317"/>
        </pc:sldMkLst>
        <pc:spChg chg="mod">
          <ac:chgData name="qing dong" userId="0b64f200b4899b33" providerId="LiveId" clId="{D2B29117-0595-4533-AB36-4E7997CFA74B}" dt="2021-10-26T00:02:40.470" v="1090" actId="1076"/>
          <ac:spMkLst>
            <pc:docMk/>
            <pc:sldMk cId="0" sldId="317"/>
            <ac:spMk id="2" creationId="{DD48704B-1DDD-4E35-8088-AE068CAC94E3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3" creationId="{8F8E5968-EE07-4FDA-BD19-141039F8938F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4" creationId="{C772AE69-3285-4C2D-94E0-77F2A2957348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5" creationId="{524106D8-C7A0-4FD2-BE76-B78C0A5B6367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6" creationId="{1ECF565B-E4B9-47D8-A013-AD539C263A82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7" creationId="{942DDFDE-73BE-419A-9745-8F11C6EEA493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8" creationId="{A7E1A891-C071-4F45-9EFF-DD775E33EDD5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9" creationId="{F6C7F6C4-2DE8-4547-9D76-9B41A89DCD8C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10" creationId="{A1FD7E5E-F480-4FB9-8BF7-8769141A5E7A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22" creationId="{13F05337-C2F7-4E4A-BCAF-9D9195BE836A}"/>
          </ac:spMkLst>
        </pc:spChg>
        <pc:spChg chg="mod">
          <ac:chgData name="qing dong" userId="0b64f200b4899b33" providerId="LiveId" clId="{D2B29117-0595-4533-AB36-4E7997CFA74B}" dt="2021-10-26T00:00:06.408" v="1080" actId="1076"/>
          <ac:spMkLst>
            <pc:docMk/>
            <pc:sldMk cId="0" sldId="317"/>
            <ac:spMk id="23" creationId="{E66BA2A3-834B-46ED-8530-669F10FF191C}"/>
          </ac:spMkLst>
        </pc:spChg>
        <pc:spChg chg="add mod">
          <ac:chgData name="qing dong" userId="0b64f200b4899b33" providerId="LiveId" clId="{D2B29117-0595-4533-AB36-4E7997CFA74B}" dt="2021-10-26T01:08:05.322" v="1213" actId="1076"/>
          <ac:spMkLst>
            <pc:docMk/>
            <pc:sldMk cId="0" sldId="317"/>
            <ac:spMk id="25" creationId="{97DC89F0-62FA-4BDE-A6E0-5EC8D8686774}"/>
          </ac:spMkLst>
        </pc:spChg>
        <pc:spChg chg="add mod">
          <ac:chgData name="qing dong" userId="0b64f200b4899b33" providerId="LiveId" clId="{D2B29117-0595-4533-AB36-4E7997CFA74B}" dt="2021-10-26T00:02:36.056" v="1089" actId="255"/>
          <ac:spMkLst>
            <pc:docMk/>
            <pc:sldMk cId="0" sldId="317"/>
            <ac:spMk id="26" creationId="{6200455F-5C2F-461B-8E64-58D076178979}"/>
          </ac:spMkLst>
        </pc:spChg>
        <pc:spChg chg="add mod">
          <ac:chgData name="qing dong" userId="0b64f200b4899b33" providerId="LiveId" clId="{D2B29117-0595-4533-AB36-4E7997CFA74B}" dt="2021-10-26T01:08:08.273" v="1214" actId="1076"/>
          <ac:spMkLst>
            <pc:docMk/>
            <pc:sldMk cId="0" sldId="317"/>
            <ac:spMk id="27" creationId="{F91E78B5-F8E6-4750-A471-ED021D017FFA}"/>
          </ac:spMkLst>
        </pc:spChg>
        <pc:picChg chg="add mod">
          <ac:chgData name="qing dong" userId="0b64f200b4899b33" providerId="LiveId" clId="{D2B29117-0595-4533-AB36-4E7997CFA74B}" dt="2021-10-26T00:02:18.348" v="1084" actId="1076"/>
          <ac:picMkLst>
            <pc:docMk/>
            <pc:sldMk cId="0" sldId="317"/>
            <ac:picMk id="24" creationId="{11AE1E02-880E-4ACF-A658-A788CECC264D}"/>
          </ac:picMkLst>
        </pc:picChg>
      </pc:sldChg>
      <pc:sldChg chg="addSp modSp mod modAnim">
        <pc:chgData name="qing dong" userId="0b64f200b4899b33" providerId="LiveId" clId="{D2B29117-0595-4533-AB36-4E7997CFA74B}" dt="2021-10-26T01:15:46.910" v="1297" actId="1076"/>
        <pc:sldMkLst>
          <pc:docMk/>
          <pc:sldMk cId="0" sldId="318"/>
        </pc:sldMkLst>
        <pc:spChg chg="mod">
          <ac:chgData name="qing dong" userId="0b64f200b4899b33" providerId="LiveId" clId="{D2B29117-0595-4533-AB36-4E7997CFA74B}" dt="2021-10-26T01:13:48.867" v="1270" actId="255"/>
          <ac:spMkLst>
            <pc:docMk/>
            <pc:sldMk cId="0" sldId="318"/>
            <ac:spMk id="2" creationId="{092BFF2B-60DF-480D-B35C-FC6532F44C09}"/>
          </ac:spMkLst>
        </pc:spChg>
        <pc:spChg chg="mod">
          <ac:chgData name="qing dong" userId="0b64f200b4899b33" providerId="LiveId" clId="{D2B29117-0595-4533-AB36-4E7997CFA74B}" dt="2021-10-26T01:15:00.753" v="1287" actId="1076"/>
          <ac:spMkLst>
            <pc:docMk/>
            <pc:sldMk cId="0" sldId="318"/>
            <ac:spMk id="3" creationId="{1C92B0B8-84C1-4E17-96DB-D8087AFDB033}"/>
          </ac:spMkLst>
        </pc:spChg>
        <pc:spChg chg="mod">
          <ac:chgData name="qing dong" userId="0b64f200b4899b33" providerId="LiveId" clId="{D2B29117-0595-4533-AB36-4E7997CFA74B}" dt="2021-10-26T01:15:04.493" v="1288" actId="1076"/>
          <ac:spMkLst>
            <pc:docMk/>
            <pc:sldMk cId="0" sldId="318"/>
            <ac:spMk id="4" creationId="{D07C77B6-575D-4FDD-91E2-03DB6C5A7F19}"/>
          </ac:spMkLst>
        </pc:spChg>
        <pc:spChg chg="mod">
          <ac:chgData name="qing dong" userId="0b64f200b4899b33" providerId="LiveId" clId="{D2B29117-0595-4533-AB36-4E7997CFA74B}" dt="2021-10-26T01:15:06.922" v="1289" actId="1076"/>
          <ac:spMkLst>
            <pc:docMk/>
            <pc:sldMk cId="0" sldId="318"/>
            <ac:spMk id="5" creationId="{39684A30-4489-4436-810A-9E7906A42235}"/>
          </ac:spMkLst>
        </pc:spChg>
        <pc:spChg chg="mod">
          <ac:chgData name="qing dong" userId="0b64f200b4899b33" providerId="LiveId" clId="{D2B29117-0595-4533-AB36-4E7997CFA74B}" dt="2021-10-26T01:15:14.111" v="1290" actId="1076"/>
          <ac:spMkLst>
            <pc:docMk/>
            <pc:sldMk cId="0" sldId="318"/>
            <ac:spMk id="6" creationId="{A58BBB72-F5D6-4945-B03D-63AF84B8A42A}"/>
          </ac:spMkLst>
        </pc:spChg>
        <pc:spChg chg="mod">
          <ac:chgData name="qing dong" userId="0b64f200b4899b33" providerId="LiveId" clId="{D2B29117-0595-4533-AB36-4E7997CFA74B}" dt="2021-10-26T01:15:17.958" v="1291" actId="1076"/>
          <ac:spMkLst>
            <pc:docMk/>
            <pc:sldMk cId="0" sldId="318"/>
            <ac:spMk id="7" creationId="{8D596FFA-95CA-402B-B42F-E4130B5F8E7F}"/>
          </ac:spMkLst>
        </pc:spChg>
        <pc:spChg chg="mod">
          <ac:chgData name="qing dong" userId="0b64f200b4899b33" providerId="LiveId" clId="{D2B29117-0595-4533-AB36-4E7997CFA74B}" dt="2021-10-26T01:15:22.270" v="1292" actId="1076"/>
          <ac:spMkLst>
            <pc:docMk/>
            <pc:sldMk cId="0" sldId="318"/>
            <ac:spMk id="8" creationId="{B3D1376E-B175-4960-B603-2A2D29E63167}"/>
          </ac:spMkLst>
        </pc:spChg>
        <pc:spChg chg="mod">
          <ac:chgData name="qing dong" userId="0b64f200b4899b33" providerId="LiveId" clId="{D2B29117-0595-4533-AB36-4E7997CFA74B}" dt="2021-10-26T01:15:26.285" v="1293" actId="1076"/>
          <ac:spMkLst>
            <pc:docMk/>
            <pc:sldMk cId="0" sldId="318"/>
            <ac:spMk id="9" creationId="{A831BAE9-E7CD-4D1D-8645-C6A33136BA51}"/>
          </ac:spMkLst>
        </pc:spChg>
        <pc:spChg chg="mod">
          <ac:chgData name="qing dong" userId="0b64f200b4899b33" providerId="LiveId" clId="{D2B29117-0595-4533-AB36-4E7997CFA74B}" dt="2021-10-26T01:15:30.761" v="1294" actId="1076"/>
          <ac:spMkLst>
            <pc:docMk/>
            <pc:sldMk cId="0" sldId="318"/>
            <ac:spMk id="10" creationId="{19A9634B-869C-4DAB-949F-F594ABC1B930}"/>
          </ac:spMkLst>
        </pc:spChg>
        <pc:spChg chg="mod">
          <ac:chgData name="qing dong" userId="0b64f200b4899b33" providerId="LiveId" clId="{D2B29117-0595-4533-AB36-4E7997CFA74B}" dt="2021-10-26T01:12:31.066" v="1257" actId="255"/>
          <ac:spMkLst>
            <pc:docMk/>
            <pc:sldMk cId="0" sldId="318"/>
            <ac:spMk id="11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44.399" v="1259" actId="255"/>
          <ac:spMkLst>
            <pc:docMk/>
            <pc:sldMk cId="0" sldId="318"/>
            <ac:spMk id="12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38.106" v="1258" actId="255"/>
          <ac:spMkLst>
            <pc:docMk/>
            <pc:sldMk cId="0" sldId="318"/>
            <ac:spMk id="13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57.021" v="1263" actId="1076"/>
          <ac:spMkLst>
            <pc:docMk/>
            <pc:sldMk cId="0" sldId="318"/>
            <ac:spMk id="14" creationId="{00000000-0000-0000-0000-000000000000}"/>
          </ac:spMkLst>
        </pc:spChg>
        <pc:spChg chg="mod">
          <ac:chgData name="qing dong" userId="0b64f200b4899b33" providerId="LiveId" clId="{D2B29117-0595-4533-AB36-4E7997CFA74B}" dt="2021-10-26T01:13:02.550" v="1265" actId="1076"/>
          <ac:spMkLst>
            <pc:docMk/>
            <pc:sldMk cId="0" sldId="318"/>
            <ac:spMk id="15" creationId="{00000000-0000-0000-0000-000000000000}"/>
          </ac:spMkLst>
        </pc:spChg>
        <pc:spChg chg="mod">
          <ac:chgData name="qing dong" userId="0b64f200b4899b33" providerId="LiveId" clId="{D2B29117-0595-4533-AB36-4E7997CFA74B}" dt="2021-10-26T01:13:00.095" v="1264" actId="1076"/>
          <ac:spMkLst>
            <pc:docMk/>
            <pc:sldMk cId="0" sldId="318"/>
            <ac:spMk id="16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54.558" v="1262" actId="1076"/>
          <ac:spMkLst>
            <pc:docMk/>
            <pc:sldMk cId="0" sldId="318"/>
            <ac:spMk id="17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25.162" v="1256" actId="255"/>
          <ac:spMkLst>
            <pc:docMk/>
            <pc:sldMk cId="0" sldId="318"/>
            <ac:spMk id="18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52.051" v="1261" actId="1076"/>
          <ac:spMkLst>
            <pc:docMk/>
            <pc:sldMk cId="0" sldId="318"/>
            <ac:spMk id="19" creationId="{00000000-0000-0000-0000-000000000000}"/>
          </ac:spMkLst>
        </pc:spChg>
        <pc:spChg chg="mod">
          <ac:chgData name="qing dong" userId="0b64f200b4899b33" providerId="LiveId" clId="{D2B29117-0595-4533-AB36-4E7997CFA74B}" dt="2021-10-26T01:12:49.071" v="1260" actId="1076"/>
          <ac:spMkLst>
            <pc:docMk/>
            <pc:sldMk cId="0" sldId="318"/>
            <ac:spMk id="20" creationId="{00000000-0000-0000-0000-000000000000}"/>
          </ac:spMkLst>
        </pc:spChg>
        <pc:spChg chg="add mod">
          <ac:chgData name="qing dong" userId="0b64f200b4899b33" providerId="LiveId" clId="{D2B29117-0595-4533-AB36-4E7997CFA74B}" dt="2021-10-26T01:13:13.750" v="1267" actId="1076"/>
          <ac:spMkLst>
            <pc:docMk/>
            <pc:sldMk cId="0" sldId="318"/>
            <ac:spMk id="24" creationId="{0A87C1FF-3F91-4C2B-9E45-E61A1AB41A3B}"/>
          </ac:spMkLst>
        </pc:spChg>
        <pc:spChg chg="add mod">
          <ac:chgData name="qing dong" userId="0b64f200b4899b33" providerId="LiveId" clId="{D2B29117-0595-4533-AB36-4E7997CFA74B}" dt="2021-10-26T01:13:19.590" v="1269" actId="14100"/>
          <ac:spMkLst>
            <pc:docMk/>
            <pc:sldMk cId="0" sldId="318"/>
            <ac:spMk id="25" creationId="{22D1BEA1-5B2F-497B-A5E0-BB6506339D4E}"/>
          </ac:spMkLst>
        </pc:spChg>
        <pc:spChg chg="add mod">
          <ac:chgData name="qing dong" userId="0b64f200b4899b33" providerId="LiveId" clId="{D2B29117-0595-4533-AB36-4E7997CFA74B}" dt="2021-10-26T01:15:46.910" v="1297" actId="1076"/>
          <ac:spMkLst>
            <pc:docMk/>
            <pc:sldMk cId="0" sldId="318"/>
            <ac:spMk id="26" creationId="{E6953391-465C-4CDB-BDCB-41D1EC11BEAD}"/>
          </ac:spMkLst>
        </pc:spChg>
        <pc:spChg chg="add mod">
          <ac:chgData name="qing dong" userId="0b64f200b4899b33" providerId="LiveId" clId="{D2B29117-0595-4533-AB36-4E7997CFA74B}" dt="2021-10-26T01:15:46.910" v="1297" actId="1076"/>
          <ac:spMkLst>
            <pc:docMk/>
            <pc:sldMk cId="0" sldId="318"/>
            <ac:spMk id="27" creationId="{B4D61A8C-7012-4B6F-988E-F459BFD5C60C}"/>
          </ac:spMkLst>
        </pc:spChg>
        <pc:spChg chg="mod">
          <ac:chgData name="qing dong" userId="0b64f200b4899b33" providerId="LiveId" clId="{D2B29117-0595-4533-AB36-4E7997CFA74B}" dt="2021-10-26T01:15:36.797" v="1295" actId="1076"/>
          <ac:spMkLst>
            <pc:docMk/>
            <pc:sldMk cId="0" sldId="318"/>
            <ac:spMk id="31" creationId="{A8352A89-7A6B-4C95-9179-1A5FCCC9D5D8}"/>
          </ac:spMkLst>
        </pc:spChg>
      </pc:sldChg>
      <pc:sldChg chg="modSp mod">
        <pc:chgData name="qing dong" userId="0b64f200b4899b33" providerId="LiveId" clId="{D2B29117-0595-4533-AB36-4E7997CFA74B}" dt="2021-10-26T00:04:53.249" v="1100" actId="1076"/>
        <pc:sldMkLst>
          <pc:docMk/>
          <pc:sldMk cId="0" sldId="337"/>
        </pc:sldMkLst>
        <pc:spChg chg="mod">
          <ac:chgData name="qing dong" userId="0b64f200b4899b33" providerId="LiveId" clId="{D2B29117-0595-4533-AB36-4E7997CFA74B}" dt="2021-10-26T00:04:53.249" v="1100" actId="1076"/>
          <ac:spMkLst>
            <pc:docMk/>
            <pc:sldMk cId="0" sldId="337"/>
            <ac:spMk id="3" creationId="{77A5A21D-4D5A-4BED-A014-EE6A5C24BF0D}"/>
          </ac:spMkLst>
        </pc:spChg>
      </pc:sldChg>
      <pc:sldChg chg="modSp mod ord">
        <pc:chgData name="qing dong" userId="0b64f200b4899b33" providerId="LiveId" clId="{D2B29117-0595-4533-AB36-4E7997CFA74B}" dt="2021-10-27T10:31:51.401" v="1317" actId="1076"/>
        <pc:sldMkLst>
          <pc:docMk/>
          <pc:sldMk cId="0" sldId="340"/>
        </pc:sldMkLst>
        <pc:spChg chg="mod">
          <ac:chgData name="qing dong" userId="0b64f200b4899b33" providerId="LiveId" clId="{D2B29117-0595-4533-AB36-4E7997CFA74B}" dt="2021-10-27T10:31:51.401" v="1317" actId="1076"/>
          <ac:spMkLst>
            <pc:docMk/>
            <pc:sldMk cId="0" sldId="340"/>
            <ac:spMk id="4" creationId="{00000000-0000-0000-0000-000000000000}"/>
          </ac:spMkLst>
        </pc:spChg>
        <pc:spChg chg="mod">
          <ac:chgData name="qing dong" userId="0b64f200b4899b33" providerId="LiveId" clId="{D2B29117-0595-4533-AB36-4E7997CFA74B}" dt="2021-10-27T10:31:46.898" v="1316" actId="207"/>
          <ac:spMkLst>
            <pc:docMk/>
            <pc:sldMk cId="0" sldId="340"/>
            <ac:spMk id="6" creationId="{00000000-0000-0000-0000-000000000000}"/>
          </ac:spMkLst>
        </pc:spChg>
      </pc:sldChg>
      <pc:sldChg chg="modSp mod">
        <pc:chgData name="qing dong" userId="0b64f200b4899b33" providerId="LiveId" clId="{D2B29117-0595-4533-AB36-4E7997CFA74B}" dt="2021-10-25T23:51:25.461" v="997" actId="1076"/>
        <pc:sldMkLst>
          <pc:docMk/>
          <pc:sldMk cId="3998251579" sldId="341"/>
        </pc:sldMkLst>
        <pc:spChg chg="mod">
          <ac:chgData name="qing dong" userId="0b64f200b4899b33" providerId="LiveId" clId="{D2B29117-0595-4533-AB36-4E7997CFA74B}" dt="2021-10-25T23:51:25.461" v="997" actId="1076"/>
          <ac:spMkLst>
            <pc:docMk/>
            <pc:sldMk cId="3998251579" sldId="341"/>
            <ac:spMk id="7" creationId="{478C34D4-3733-43C1-9E35-5F23E8BB23B7}"/>
          </ac:spMkLst>
        </pc:spChg>
      </pc:sldChg>
      <pc:sldChg chg="addSp delSp modSp mod modAnim">
        <pc:chgData name="qing dong" userId="0b64f200b4899b33" providerId="LiveId" clId="{D2B29117-0595-4533-AB36-4E7997CFA74B}" dt="2021-10-27T22:14:04.029" v="1737" actId="1076"/>
        <pc:sldMkLst>
          <pc:docMk/>
          <pc:sldMk cId="889155110" sldId="342"/>
        </pc:sldMkLst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1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2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3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4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5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6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7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8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19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0" creationId="{00000000-0000-0000-0000-000000000000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1" creationId="{17757E0A-BF5B-4D12-94AE-99CBB937306F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2" creationId="{16E45859-F124-41BD-8F23-ABAB805CFCB8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3" creationId="{39BC1B0E-E319-406D-B606-66E1C037854C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4" creationId="{5AD6ED9A-3C33-401C-8D3F-0C1271CAA0BF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5" creationId="{FF34DC51-6D7D-44C2-8AAA-E18D96DEE68A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6" creationId="{22997C48-5AD2-4198-9DBD-68CD8AE91D75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7" creationId="{C02BE1F8-92DB-4C88-827F-C304ABC53CFD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8" creationId="{298C4BC6-AF1A-4EB6-8FCF-FBFD4F5B65C3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29" creationId="{F02DF397-9C62-4D9D-BBEC-CFBB8CBC48BD}"/>
          </ac:spMkLst>
        </pc:spChg>
        <pc:spChg chg="add mod">
          <ac:chgData name="qing dong" userId="0b64f200b4899b33" providerId="LiveId" clId="{D2B29117-0595-4533-AB36-4E7997CFA74B}" dt="2021-10-27T22:14:04.029" v="1737" actId="1076"/>
          <ac:spMkLst>
            <pc:docMk/>
            <pc:sldMk cId="889155110" sldId="342"/>
            <ac:spMk id="30" creationId="{EFAA7339-30AD-4326-85DA-B97189B298BE}"/>
          </ac:spMkLst>
        </pc:spChg>
        <pc:spChg chg="mod">
          <ac:chgData name="qing dong" userId="0b64f200b4899b33" providerId="LiveId" clId="{D2B29117-0595-4533-AB36-4E7997CFA74B}" dt="2021-10-26T00:04:29.957" v="1099" actId="1076"/>
          <ac:spMkLst>
            <pc:docMk/>
            <pc:sldMk cId="889155110" sldId="342"/>
            <ac:spMk id="31" creationId="{0EE10765-161C-493D-A4DA-69E9B08D5078}"/>
          </ac:spMkLst>
        </pc:spChg>
        <pc:spChg chg="del">
          <ac:chgData name="qing dong" userId="0b64f200b4899b33" providerId="LiveId" clId="{D2B29117-0595-4533-AB36-4E7997CFA74B}" dt="2021-10-26T00:03:54.721" v="1094" actId="478"/>
          <ac:spMkLst>
            <pc:docMk/>
            <pc:sldMk cId="889155110" sldId="342"/>
            <ac:spMk id="32" creationId="{335B2EBD-41CD-4B6D-A423-39079B442201}"/>
          </ac:spMkLst>
        </pc:spChg>
        <pc:spChg chg="add mod">
          <ac:chgData name="qing dong" userId="0b64f200b4899b33" providerId="LiveId" clId="{D2B29117-0595-4533-AB36-4E7997CFA74B}" dt="2021-10-26T01:07:50.171" v="1211" actId="1076"/>
          <ac:spMkLst>
            <pc:docMk/>
            <pc:sldMk cId="889155110" sldId="342"/>
            <ac:spMk id="32" creationId="{E0FA94FA-F71F-49CF-8164-E09D1976E21A}"/>
          </ac:spMkLst>
        </pc:spChg>
        <pc:spChg chg="add mod">
          <ac:chgData name="qing dong" userId="0b64f200b4899b33" providerId="LiveId" clId="{D2B29117-0595-4533-AB36-4E7997CFA74B}" dt="2021-10-26T00:04:01.440" v="1095" actId="1076"/>
          <ac:spMkLst>
            <pc:docMk/>
            <pc:sldMk cId="889155110" sldId="342"/>
            <ac:spMk id="34" creationId="{CE665ADC-83A7-4CE8-BF1F-F111764C26A2}"/>
          </ac:spMkLst>
        </pc:spChg>
        <pc:spChg chg="add mod">
          <ac:chgData name="qing dong" userId="0b64f200b4899b33" providerId="LiveId" clId="{D2B29117-0595-4533-AB36-4E7997CFA74B}" dt="2021-10-26T01:07:50.171" v="1211" actId="1076"/>
          <ac:spMkLst>
            <pc:docMk/>
            <pc:sldMk cId="889155110" sldId="342"/>
            <ac:spMk id="35" creationId="{0562015B-D4BA-426C-A93E-C5B1C411FDBF}"/>
          </ac:spMkLst>
        </pc:spChg>
        <pc:picChg chg="add mod">
          <ac:chgData name="qing dong" userId="0b64f200b4899b33" providerId="LiveId" clId="{D2B29117-0595-4533-AB36-4E7997CFA74B}" dt="2021-10-26T00:04:03.613" v="1096" actId="1076"/>
          <ac:picMkLst>
            <pc:docMk/>
            <pc:sldMk cId="889155110" sldId="342"/>
            <ac:picMk id="33" creationId="{39B4012C-1BB2-4577-BB08-85B8543E8B34}"/>
          </ac:picMkLst>
        </pc:picChg>
      </pc:sldChg>
      <pc:sldChg chg="ord">
        <pc:chgData name="qing dong" userId="0b64f200b4899b33" providerId="LiveId" clId="{D2B29117-0595-4533-AB36-4E7997CFA74B}" dt="2021-10-25T23:47:05.323" v="960"/>
        <pc:sldMkLst>
          <pc:docMk/>
          <pc:sldMk cId="3139601636" sldId="343"/>
        </pc:sldMkLst>
      </pc:sldChg>
      <pc:sldChg chg="ord">
        <pc:chgData name="qing dong" userId="0b64f200b4899b33" providerId="LiveId" clId="{D2B29117-0595-4533-AB36-4E7997CFA74B}" dt="2021-10-25T23:47:05.323" v="960"/>
        <pc:sldMkLst>
          <pc:docMk/>
          <pc:sldMk cId="1059083655" sldId="345"/>
        </pc:sldMkLst>
      </pc:sldChg>
      <pc:sldChg chg="addSp delSp modSp add mod ord">
        <pc:chgData name="qing dong" userId="0b64f200b4899b33" providerId="LiveId" clId="{D2B29117-0595-4533-AB36-4E7997CFA74B}" dt="2021-10-27T10:02:58.138" v="1306" actId="1076"/>
        <pc:sldMkLst>
          <pc:docMk/>
          <pc:sldMk cId="1644052250" sldId="346"/>
        </pc:sldMkLst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2" creationId="{CA5B0F67-F7E7-40D4-919B-C2C7B89680EE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3" creationId="{C67B1484-5B2B-4741-B040-D90720A1C93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" creationId="{B91F1F8D-1DFC-4EBE-8F9C-F1FC78E27DA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5" creationId="{0CAF0272-4763-4EE3-B335-2D0D21F1D36A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" creationId="{A6879F6C-4120-44E4-93AA-55F40EABE1C7}"/>
          </ac:spMkLst>
        </pc:spChg>
        <pc:spChg chg="add mod">
          <ac:chgData name="qing dong" userId="0b64f200b4899b33" providerId="LiveId" clId="{D2B29117-0595-4533-AB36-4E7997CFA74B}" dt="2021-10-26T00:15:37.976" v="1112" actId="20577"/>
          <ac:spMkLst>
            <pc:docMk/>
            <pc:sldMk cId="1644052250" sldId="346"/>
            <ac:spMk id="7" creationId="{AD8BDDAD-630B-4472-92E1-B346B981338E}"/>
          </ac:spMkLst>
        </pc:spChg>
        <pc:spChg chg="add mod">
          <ac:chgData name="qing dong" userId="0b64f200b4899b33" providerId="LiveId" clId="{D2B29117-0595-4533-AB36-4E7997CFA74B}" dt="2021-10-27T10:02:45.730" v="1305" actId="20577"/>
          <ac:spMkLst>
            <pc:docMk/>
            <pc:sldMk cId="1644052250" sldId="346"/>
            <ac:spMk id="8" creationId="{5B963573-81CA-468A-9E5B-F08DC635C50F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11" creationId="{5163635F-6010-415E-9773-D30692AA36B2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12" creationId="{E815C825-4DBB-4057-B171-F8F80A3B19C4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13" creationId="{6727A8D7-C5F7-4CF7-809C-47797813CB0E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15" creationId="{10EBDAAA-B702-4BA3-8F74-E1224EBF2E69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17" creationId="{B32D5E3F-70FB-4A95-A117-7CC7327DDF3C}"/>
          </ac:spMkLst>
        </pc:spChg>
        <pc:spChg chg="add del mod">
          <ac:chgData name="qing dong" userId="0b64f200b4899b33" providerId="LiveId" clId="{D2B29117-0595-4533-AB36-4E7997CFA74B}" dt="2021-10-25T23:35:57.572" v="672" actId="478"/>
          <ac:spMkLst>
            <pc:docMk/>
            <pc:sldMk cId="1644052250" sldId="346"/>
            <ac:spMk id="24" creationId="{1BFC1446-3F7B-4485-B278-FC934F9B196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26" creationId="{257B8088-4D71-4686-B5E9-255632ABE765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27" creationId="{948DEF66-3DE9-4F1F-82BB-A0E2B0CC40CB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28" creationId="{0B04B138-F25F-4F03-B756-2A4569C14AC8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35" creationId="{8EE49DA4-20A4-4FC6-A1C3-73264B9DBEA0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37" creationId="{A42E019C-6225-4E52-9911-79C1FDC984D3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38" creationId="{7B4091D3-74C6-41AB-87EA-3F6B2B6BB555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39" creationId="{9644FCC7-3E4C-43FF-8A6C-6CADCC18C966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0" creationId="{9CBEFB33-268C-4718-B8B4-0089D58D7163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1" creationId="{422D99D6-B508-4441-A1A1-AA0FA40BCC0C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5" creationId="{1E9D1E56-5295-4025-8F58-7F4E317EC25F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7" creationId="{D24D50CC-C734-401B-B49E-6D350AA2EB49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49" creationId="{4EBF106B-5D24-4492-ADE3-AD4D11044D0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57" creationId="{CCF723F3-3E87-45C4-9BE5-99FBC0A26C51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58" creationId="{77649FAC-A871-4E0E-A0A2-9D7EFD91E14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0" creationId="{2A4E651B-B58C-4D02-BCB3-0FA2642684B4}"/>
          </ac:spMkLst>
        </pc:spChg>
        <pc:spChg chg="add mod">
          <ac:chgData name="qing dong" userId="0b64f200b4899b33" providerId="LiveId" clId="{D2B29117-0595-4533-AB36-4E7997CFA74B}" dt="2021-10-25T23:16:32.117" v="32"/>
          <ac:spMkLst>
            <pc:docMk/>
            <pc:sldMk cId="1644052250" sldId="346"/>
            <ac:spMk id="61" creationId="{76501EDC-A45A-41A8-9876-C6E3AF9EB218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2" creationId="{08567F70-5343-4958-9A7B-0A7681FEEBD4}"/>
          </ac:spMkLst>
        </pc:spChg>
        <pc:spChg chg="add mod">
          <ac:chgData name="qing dong" userId="0b64f200b4899b33" providerId="LiveId" clId="{D2B29117-0595-4533-AB36-4E7997CFA74B}" dt="2021-10-25T23:16:32.117" v="32"/>
          <ac:spMkLst>
            <pc:docMk/>
            <pc:sldMk cId="1644052250" sldId="346"/>
            <ac:spMk id="63" creationId="{FB688419-00BA-41A5-BEA5-F564AA791F23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4" creationId="{6912579A-F7BC-47BB-AC6C-6667D5D3D07B}"/>
          </ac:spMkLst>
        </pc:spChg>
        <pc:spChg chg="del mod">
          <ac:chgData name="qing dong" userId="0b64f200b4899b33" providerId="LiveId" clId="{D2B29117-0595-4533-AB36-4E7997CFA74B}" dt="2021-10-26T00:15:22.997" v="1105" actId="478"/>
          <ac:spMkLst>
            <pc:docMk/>
            <pc:sldMk cId="1644052250" sldId="346"/>
            <ac:spMk id="65" creationId="{55C5689D-4CD0-4634-A93E-73BDDB02F30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6" creationId="{7A132E02-CD41-45EB-9787-6F07C9C85B56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7" creationId="{44C25E86-A7C6-4268-A2C7-88020033EC1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8" creationId="{979757AD-03F0-4F6B-A2C5-4FAF1EA9C85A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69" creationId="{39672809-938D-4350-B185-06C798B806C8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0" creationId="{A004690A-9A43-4795-BB88-980402826A26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1" creationId="{EF3C6892-5F3F-4C3F-A27E-A75184345BB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2" creationId="{480E7925-F701-439B-A698-1F675E2E1CD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3" creationId="{76A7CD0E-9399-40A1-A5E6-62F6467B4BFA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74" creationId="{F037CBA5-CB73-405A-9E97-B5BBCFA786A3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75" creationId="{D7A91605-2EEF-4909-B4AC-09641E4DA699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6" creationId="{C8BE2121-72E4-4564-ACF1-F86F777E170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7" creationId="{ECE264E2-D60A-49E1-AB08-EB64D16F0F42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8" creationId="{8B2A938B-DB23-41D9-9CB4-E0CDDCADEAE3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79" creationId="{6CDB6F81-A25A-4F33-9F70-87DE3F1DEED8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0" creationId="{7DADCE96-4F88-46C3-AD24-4F023BA823FA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1" creationId="{6052FAE0-1F7D-43EB-B315-6016711D4B42}"/>
          </ac:spMkLst>
        </pc:spChg>
        <pc:spChg chg="del">
          <ac:chgData name="qing dong" userId="0b64f200b4899b33" providerId="LiveId" clId="{D2B29117-0595-4533-AB36-4E7997CFA74B}" dt="2021-10-25T23:15:56.424" v="31" actId="478"/>
          <ac:spMkLst>
            <pc:docMk/>
            <pc:sldMk cId="1644052250" sldId="346"/>
            <ac:spMk id="82" creationId="{E424ECDF-E680-431A-9E4A-8B85FB5BB22A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3" creationId="{C7FA4616-4388-4E3E-8161-470925EE1099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4" creationId="{AC25CBB1-182E-4787-8FB5-62D2B0F0181F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5" creationId="{04B1882E-6B77-404B-8CDC-F0F5C394E9A5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6" creationId="{52D0DA34-C345-49BD-B5B9-85FA44EF600E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7" creationId="{2E8AD403-A55D-4621-8F0D-96147CE85702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8" creationId="{D10EC615-A96A-4C21-B19D-EEC0A9F02932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89" creationId="{B9893368-637E-418D-9602-CF54A9343650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0" creationId="{534F5771-F18D-468B-B0D8-4B2091CD081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1" creationId="{81E727B3-EED2-4AFC-B4F1-5FF32E2C9114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2" creationId="{9AC04C0B-F09C-481C-B57F-DC8F37C3D64E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3" creationId="{E873BBD1-902D-4F35-84C0-2CB1D4F228E7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4" creationId="{40B8B5A9-A7D9-4EDD-9113-FDD7B38625CD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5" creationId="{0D1CAE22-BE46-42F2-8E60-4590FBBCFA6D}"/>
          </ac:spMkLst>
        </pc:spChg>
        <pc:spChg chg="del">
          <ac:chgData name="qing dong" userId="0b64f200b4899b33" providerId="LiveId" clId="{D2B29117-0595-4533-AB36-4E7997CFA74B}" dt="2021-10-25T23:15:46.931" v="30" actId="478"/>
          <ac:spMkLst>
            <pc:docMk/>
            <pc:sldMk cId="1644052250" sldId="346"/>
            <ac:spMk id="96" creationId="{98A3B547-4FA0-430E-A806-83E9EF25BBFA}"/>
          </ac:spMkLst>
        </pc:spChg>
        <pc:spChg chg="add mod">
          <ac:chgData name="qing dong" userId="0b64f200b4899b33" providerId="LiveId" clId="{D2B29117-0595-4533-AB36-4E7997CFA74B}" dt="2021-10-25T23:38:23.655" v="710" actId="207"/>
          <ac:spMkLst>
            <pc:docMk/>
            <pc:sldMk cId="1644052250" sldId="346"/>
            <ac:spMk id="97" creationId="{96FB3EDE-9A63-415F-A92C-EAC678723B6E}"/>
          </ac:spMkLst>
        </pc:spChg>
        <pc:spChg chg="add mod">
          <ac:chgData name="qing dong" userId="0b64f200b4899b33" providerId="LiveId" clId="{D2B29117-0595-4533-AB36-4E7997CFA74B}" dt="2021-10-25T23:38:23.655" v="710" actId="207"/>
          <ac:spMkLst>
            <pc:docMk/>
            <pc:sldMk cId="1644052250" sldId="346"/>
            <ac:spMk id="98" creationId="{4D678645-2785-4C67-864A-0C99511C8F73}"/>
          </ac:spMkLst>
        </pc:spChg>
        <pc:spChg chg="add mod">
          <ac:chgData name="qing dong" userId="0b64f200b4899b33" providerId="LiveId" clId="{D2B29117-0595-4533-AB36-4E7997CFA74B}" dt="2021-10-25T23:16:32.117" v="32"/>
          <ac:spMkLst>
            <pc:docMk/>
            <pc:sldMk cId="1644052250" sldId="346"/>
            <ac:spMk id="99" creationId="{879916F6-7DAB-474D-847E-9824D38F116D}"/>
          </ac:spMkLst>
        </pc:spChg>
        <pc:spChg chg="add mod">
          <ac:chgData name="qing dong" userId="0b64f200b4899b33" providerId="LiveId" clId="{D2B29117-0595-4533-AB36-4E7997CFA74B}" dt="2021-10-25T23:16:32.117" v="32"/>
          <ac:spMkLst>
            <pc:docMk/>
            <pc:sldMk cId="1644052250" sldId="346"/>
            <ac:spMk id="100" creationId="{7809BDAC-7814-4644-8CEA-C5B0D2EA38F1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1" creationId="{4047219B-875B-4951-9DA7-E7F469713C8D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2" creationId="{DE878C8F-6470-4A2B-8517-8525E0600D48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3" creationId="{D40425F9-BF91-414C-9582-3FFC29D57C7C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4" creationId="{D60ED389-6479-46B4-9A7A-509A7FD76951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5" creationId="{C6F5EE29-143D-4C94-8F9C-0B552DCEF83C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6" creationId="{A6BD857E-7C74-4AB6-B3BF-125951E54C98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7" creationId="{E6B872ED-1C8F-4C04-8E60-04FFD864059A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08" creationId="{DA275E23-0B9D-4A8E-86B9-412ECB84E058}"/>
          </ac:spMkLst>
        </pc:spChg>
        <pc:spChg chg="add mod">
          <ac:chgData name="qing dong" userId="0b64f200b4899b33" providerId="LiveId" clId="{D2B29117-0595-4533-AB36-4E7997CFA74B}" dt="2021-10-25T23:21:40.948" v="252" actId="20577"/>
          <ac:spMkLst>
            <pc:docMk/>
            <pc:sldMk cId="1644052250" sldId="346"/>
            <ac:spMk id="109" creationId="{5401390C-62E4-4CA7-8E2F-5DC269BA2733}"/>
          </ac:spMkLst>
        </pc:spChg>
        <pc:spChg chg="add mod">
          <ac:chgData name="qing dong" userId="0b64f200b4899b33" providerId="LiveId" clId="{D2B29117-0595-4533-AB36-4E7997CFA74B}" dt="2021-10-25T23:27:53.163" v="400" actId="20577"/>
          <ac:spMkLst>
            <pc:docMk/>
            <pc:sldMk cId="1644052250" sldId="346"/>
            <ac:spMk id="110" creationId="{109FE4BF-5629-439A-9A40-7C95C8FBD466}"/>
          </ac:spMkLst>
        </pc:spChg>
        <pc:spChg chg="add mod">
          <ac:chgData name="qing dong" userId="0b64f200b4899b33" providerId="LiveId" clId="{D2B29117-0595-4533-AB36-4E7997CFA74B}" dt="2021-10-25T23:24:14.178" v="375" actId="1076"/>
          <ac:spMkLst>
            <pc:docMk/>
            <pc:sldMk cId="1644052250" sldId="346"/>
            <ac:spMk id="111" creationId="{6E0DB369-CD3E-4D73-A013-10E7E082E58F}"/>
          </ac:spMkLst>
        </pc:spChg>
        <pc:spChg chg="add mod">
          <ac:chgData name="qing dong" userId="0b64f200b4899b33" providerId="LiveId" clId="{D2B29117-0595-4533-AB36-4E7997CFA74B}" dt="2021-10-25T23:25:28.462" v="379" actId="1076"/>
          <ac:spMkLst>
            <pc:docMk/>
            <pc:sldMk cId="1644052250" sldId="346"/>
            <ac:spMk id="112" creationId="{07A4545B-0299-4CC4-ADC4-777CAB795045}"/>
          </ac:spMkLst>
        </pc:spChg>
        <pc:spChg chg="add mod">
          <ac:chgData name="qing dong" userId="0b64f200b4899b33" providerId="LiveId" clId="{D2B29117-0595-4533-AB36-4E7997CFA74B}" dt="2021-10-25T23:38:23.655" v="710" actId="207"/>
          <ac:spMkLst>
            <pc:docMk/>
            <pc:sldMk cId="1644052250" sldId="346"/>
            <ac:spMk id="113" creationId="{1A3025EC-EE9B-4773-9060-3DAA132BF3FA}"/>
          </ac:spMkLst>
        </pc:spChg>
        <pc:spChg chg="add mod">
          <ac:chgData name="qing dong" userId="0b64f200b4899b33" providerId="LiveId" clId="{D2B29117-0595-4533-AB36-4E7997CFA74B}" dt="2021-10-27T10:02:58.138" v="1306" actId="1076"/>
          <ac:spMkLst>
            <pc:docMk/>
            <pc:sldMk cId="1644052250" sldId="346"/>
            <ac:spMk id="114" creationId="{D297B138-A01B-4F32-8261-C547E34A1D52}"/>
          </ac:spMkLst>
        </pc:spChg>
        <pc:spChg chg="add mod">
          <ac:chgData name="qing dong" userId="0b64f200b4899b33" providerId="LiveId" clId="{D2B29117-0595-4533-AB36-4E7997CFA74B}" dt="2021-10-27T10:02:40.014" v="1302" actId="1076"/>
          <ac:spMkLst>
            <pc:docMk/>
            <pc:sldMk cId="1644052250" sldId="346"/>
            <ac:spMk id="115" creationId="{BAE2B189-B124-4089-B18D-8DBDA5FF5BC5}"/>
          </ac:spMkLst>
        </pc:spChg>
        <pc:spChg chg="add mod">
          <ac:chgData name="qing dong" userId="0b64f200b4899b33" providerId="LiveId" clId="{D2B29117-0595-4533-AB36-4E7997CFA74B}" dt="2021-10-25T23:38:23.655" v="710" actId="207"/>
          <ac:spMkLst>
            <pc:docMk/>
            <pc:sldMk cId="1644052250" sldId="346"/>
            <ac:spMk id="116" creationId="{7EBD3C46-899A-4590-A10F-FD06AB06CEE8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17" creationId="{CED1390A-8733-4297-ACD8-7F930D3DB73C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18" creationId="{5E8789AF-AE1D-4004-9B82-21F476A7E484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19" creationId="{2092C510-9FB8-40FF-BCDC-37EF495D8896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20" creationId="{36F4EB27-5390-438E-9602-F7DB7FB80356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21" creationId="{B48547E6-D878-404A-ABB1-B497C33D4C52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22" creationId="{5326A7B5-5C65-45E1-854B-EB0EB1DC3C61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23" creationId="{B853537A-4E6B-4AAB-AD63-CA3133FF869A}"/>
          </ac:spMkLst>
        </pc:spChg>
        <pc:spChg chg="add mod">
          <ac:chgData name="qing dong" userId="0b64f200b4899b33" providerId="LiveId" clId="{D2B29117-0595-4533-AB36-4E7997CFA74B}" dt="2021-10-25T23:37:33.463" v="708" actId="1076"/>
          <ac:spMkLst>
            <pc:docMk/>
            <pc:sldMk cId="1644052250" sldId="346"/>
            <ac:spMk id="124" creationId="{CB6E5B57-419F-4E45-8AD6-95E2AB2EA099}"/>
          </ac:spMkLst>
        </pc:spChg>
        <pc:spChg chg="add mod">
          <ac:chgData name="qing dong" userId="0b64f200b4899b33" providerId="LiveId" clId="{D2B29117-0595-4533-AB36-4E7997CFA74B}" dt="2021-10-25T23:39:10.171" v="751" actId="20577"/>
          <ac:spMkLst>
            <pc:docMk/>
            <pc:sldMk cId="1644052250" sldId="346"/>
            <ac:spMk id="125" creationId="{048F5B64-D527-4669-8BB5-8009A5DEA5AE}"/>
          </ac:spMkLst>
        </pc:spChg>
        <pc:spChg chg="add mod">
          <ac:chgData name="qing dong" userId="0b64f200b4899b33" providerId="LiveId" clId="{D2B29117-0595-4533-AB36-4E7997CFA74B}" dt="2021-10-25T23:39:37.303" v="754" actId="14100"/>
          <ac:spMkLst>
            <pc:docMk/>
            <pc:sldMk cId="1644052250" sldId="346"/>
            <ac:spMk id="126" creationId="{9CC56147-891C-42F9-BFCF-DCEDD162D37C}"/>
          </ac:spMkLst>
        </pc:spChg>
        <pc:spChg chg="add mod">
          <ac:chgData name="qing dong" userId="0b64f200b4899b33" providerId="LiveId" clId="{D2B29117-0595-4533-AB36-4E7997CFA74B}" dt="2021-10-25T23:39:44.332" v="756" actId="1076"/>
          <ac:spMkLst>
            <pc:docMk/>
            <pc:sldMk cId="1644052250" sldId="346"/>
            <ac:spMk id="127" creationId="{FCAAFC63-8311-4EE0-AF94-8F3622DB4FC4}"/>
          </ac:spMkLst>
        </pc:spChg>
        <pc:spChg chg="add mod">
          <ac:chgData name="qing dong" userId="0b64f200b4899b33" providerId="LiveId" clId="{D2B29117-0595-4533-AB36-4E7997CFA74B}" dt="2021-10-25T23:40:21.191" v="798" actId="5793"/>
          <ac:spMkLst>
            <pc:docMk/>
            <pc:sldMk cId="1644052250" sldId="346"/>
            <ac:spMk id="128" creationId="{4C93FD19-CA27-43E0-B0E7-1B15B3FE2CF2}"/>
          </ac:spMkLst>
        </pc:spChg>
        <pc:spChg chg="add mod">
          <ac:chgData name="qing dong" userId="0b64f200b4899b33" providerId="LiveId" clId="{D2B29117-0595-4533-AB36-4E7997CFA74B}" dt="2021-10-25T23:44:50.894" v="944" actId="20577"/>
          <ac:spMkLst>
            <pc:docMk/>
            <pc:sldMk cId="1644052250" sldId="346"/>
            <ac:spMk id="129" creationId="{68BD2BB6-38A4-4839-9557-9DE078463CE7}"/>
          </ac:spMkLst>
        </pc:spChg>
        <pc:spChg chg="add mod">
          <ac:chgData name="qing dong" userId="0b64f200b4899b33" providerId="LiveId" clId="{D2B29117-0595-4533-AB36-4E7997CFA74B}" dt="2021-10-25T23:45:58.158" v="947" actId="1076"/>
          <ac:spMkLst>
            <pc:docMk/>
            <pc:sldMk cId="1644052250" sldId="346"/>
            <ac:spMk id="130" creationId="{7B89FA9E-787E-41A4-95A1-C582E2BA0BFA}"/>
          </ac:spMkLst>
        </pc:spChg>
        <pc:spChg chg="add mod">
          <ac:chgData name="qing dong" userId="0b64f200b4899b33" providerId="LiveId" clId="{D2B29117-0595-4533-AB36-4E7997CFA74B}" dt="2021-10-25T23:46:13.616" v="953" actId="1076"/>
          <ac:spMkLst>
            <pc:docMk/>
            <pc:sldMk cId="1644052250" sldId="346"/>
            <ac:spMk id="131" creationId="{32F3C416-A00B-4B27-825E-3C7770ECC14D}"/>
          </ac:spMkLst>
        </pc:spChg>
        <pc:spChg chg="add mod">
          <ac:chgData name="qing dong" userId="0b64f200b4899b33" providerId="LiveId" clId="{D2B29117-0595-4533-AB36-4E7997CFA74B}" dt="2021-10-25T23:46:20.112" v="955" actId="1076"/>
          <ac:spMkLst>
            <pc:docMk/>
            <pc:sldMk cId="1644052250" sldId="346"/>
            <ac:spMk id="132" creationId="{D7C0351B-4DAD-485D-91C2-A618E6A42692}"/>
          </ac:spMkLst>
        </pc:spChg>
        <pc:spChg chg="add mod">
          <ac:chgData name="qing dong" userId="0b64f200b4899b33" providerId="LiveId" clId="{D2B29117-0595-4533-AB36-4E7997CFA74B}" dt="2021-10-25T23:46:37.454" v="958" actId="1076"/>
          <ac:spMkLst>
            <pc:docMk/>
            <pc:sldMk cId="1644052250" sldId="346"/>
            <ac:spMk id="133" creationId="{679FF33E-4371-4BA7-BEE4-EB8F07978DF2}"/>
          </ac:spMkLst>
        </pc:spChg>
        <pc:picChg chg="add mod">
          <ac:chgData name="qing dong" userId="0b64f200b4899b33" providerId="LiveId" clId="{D2B29117-0595-4533-AB36-4E7997CFA74B}" dt="2021-10-26T00:15:12.916" v="1102" actId="1076"/>
          <ac:picMkLst>
            <pc:docMk/>
            <pc:sldMk cId="1644052250" sldId="346"/>
            <ac:picMk id="2050" creationId="{9DED7ED5-B93E-4D22-8B5B-A73C1239DCA9}"/>
          </ac:picMkLst>
        </pc:picChg>
      </pc:sldChg>
      <pc:sldChg chg="addSp delSp modSp add mod">
        <pc:chgData name="qing dong" userId="0b64f200b4899b33" providerId="LiveId" clId="{D2B29117-0595-4533-AB36-4E7997CFA74B}" dt="2021-10-27T10:04:22.705" v="1311" actId="1076"/>
        <pc:sldMkLst>
          <pc:docMk/>
          <pc:sldMk cId="4199427869" sldId="347"/>
        </pc:sldMkLst>
        <pc:spChg chg="add mod">
          <ac:chgData name="qing dong" userId="0b64f200b4899b33" providerId="LiveId" clId="{D2B29117-0595-4533-AB36-4E7997CFA74B}" dt="2021-10-27T10:04:22.705" v="1311" actId="1076"/>
          <ac:spMkLst>
            <pc:docMk/>
            <pc:sldMk cId="4199427869" sldId="347"/>
            <ac:spMk id="2" creationId="{4B37A64B-920B-4EE0-BD88-3CE665C4FF54}"/>
          </ac:spMkLst>
        </pc:spChg>
        <pc:spChg chg="mod">
          <ac:chgData name="qing dong" userId="0b64f200b4899b33" providerId="LiveId" clId="{D2B29117-0595-4533-AB36-4E7997CFA74B}" dt="2021-10-26T00:15:46.078" v="1127" actId="20577"/>
          <ac:spMkLst>
            <pc:docMk/>
            <pc:sldMk cId="4199427869" sldId="347"/>
            <ac:spMk id="7" creationId="{AD8BDDAD-630B-4472-92E1-B346B981338E}"/>
          </ac:spMkLst>
        </pc:spChg>
        <pc:spChg chg="mod">
          <ac:chgData name="qing dong" userId="0b64f200b4899b33" providerId="LiveId" clId="{D2B29117-0595-4533-AB36-4E7997CFA74B}" dt="2021-10-25T23:47:33.321" v="962" actId="207"/>
          <ac:spMkLst>
            <pc:docMk/>
            <pc:sldMk cId="4199427869" sldId="347"/>
            <ac:spMk id="8" creationId="{5B963573-81CA-468A-9E5B-F08DC635C50F}"/>
          </ac:spMkLst>
        </pc:spChg>
        <pc:spChg chg="del">
          <ac:chgData name="qing dong" userId="0b64f200b4899b33" providerId="LiveId" clId="{D2B29117-0595-4533-AB36-4E7997CFA74B}" dt="2021-10-26T00:15:20.113" v="1104" actId="478"/>
          <ac:spMkLst>
            <pc:docMk/>
            <pc:sldMk cId="4199427869" sldId="347"/>
            <ac:spMk id="65" creationId="{55C5689D-4CD0-4634-A93E-73BDDB02F307}"/>
          </ac:spMkLst>
        </pc:spChg>
        <pc:spChg chg="mod">
          <ac:chgData name="qing dong" userId="0b64f200b4899b33" providerId="LiveId" clId="{D2B29117-0595-4533-AB36-4E7997CFA74B}" dt="2021-10-25T23:47:42.824" v="964" actId="207"/>
          <ac:spMkLst>
            <pc:docMk/>
            <pc:sldMk cId="4199427869" sldId="347"/>
            <ac:spMk id="110" creationId="{109FE4BF-5629-439A-9A40-7C95C8FBD466}"/>
          </ac:spMkLst>
        </pc:spChg>
        <pc:spChg chg="mod">
          <ac:chgData name="qing dong" userId="0b64f200b4899b33" providerId="LiveId" clId="{D2B29117-0595-4533-AB36-4E7997CFA74B}" dt="2021-10-25T23:47:57.502" v="969" actId="207"/>
          <ac:spMkLst>
            <pc:docMk/>
            <pc:sldMk cId="4199427869" sldId="347"/>
            <ac:spMk id="111" creationId="{6E0DB369-CD3E-4D73-A013-10E7E082E58F}"/>
          </ac:spMkLst>
        </pc:spChg>
        <pc:spChg chg="mod">
          <ac:chgData name="qing dong" userId="0b64f200b4899b33" providerId="LiveId" clId="{D2B29117-0595-4533-AB36-4E7997CFA74B}" dt="2021-10-25T23:47:38.690" v="963" actId="207"/>
          <ac:spMkLst>
            <pc:docMk/>
            <pc:sldMk cId="4199427869" sldId="347"/>
            <ac:spMk id="116" creationId="{7EBD3C46-899A-4590-A10F-FD06AB06CEE8}"/>
          </ac:spMkLst>
        </pc:spChg>
        <pc:spChg chg="mod">
          <ac:chgData name="qing dong" userId="0b64f200b4899b33" providerId="LiveId" clId="{D2B29117-0595-4533-AB36-4E7997CFA74B}" dt="2021-10-25T23:48:07.281" v="970" actId="207"/>
          <ac:spMkLst>
            <pc:docMk/>
            <pc:sldMk cId="4199427869" sldId="347"/>
            <ac:spMk id="118" creationId="{5E8789AF-AE1D-4004-9B82-21F476A7E484}"/>
          </ac:spMkLst>
        </pc:spChg>
        <pc:spChg chg="mod">
          <ac:chgData name="qing dong" userId="0b64f200b4899b33" providerId="LiveId" clId="{D2B29117-0595-4533-AB36-4E7997CFA74B}" dt="2021-10-25T23:48:11.092" v="971" actId="207"/>
          <ac:spMkLst>
            <pc:docMk/>
            <pc:sldMk cId="4199427869" sldId="347"/>
            <ac:spMk id="122" creationId="{5326A7B5-5C65-45E1-854B-EB0EB1DC3C61}"/>
          </ac:spMkLst>
        </pc:spChg>
        <pc:spChg chg="mod">
          <ac:chgData name="qing dong" userId="0b64f200b4899b33" providerId="LiveId" clId="{D2B29117-0595-4533-AB36-4E7997CFA74B}" dt="2021-10-27T10:04:07.287" v="1308" actId="20577"/>
          <ac:spMkLst>
            <pc:docMk/>
            <pc:sldMk cId="4199427869" sldId="347"/>
            <ac:spMk id="123" creationId="{B853537A-4E6B-4AAB-AD63-CA3133FF869A}"/>
          </ac:spMkLst>
        </pc:spChg>
        <pc:spChg chg="mod">
          <ac:chgData name="qing dong" userId="0b64f200b4899b33" providerId="LiveId" clId="{D2B29117-0595-4533-AB36-4E7997CFA74B}" dt="2021-10-25T23:48:46.193" v="988" actId="207"/>
          <ac:spMkLst>
            <pc:docMk/>
            <pc:sldMk cId="4199427869" sldId="347"/>
            <ac:spMk id="127" creationId="{FCAAFC63-8311-4EE0-AF94-8F3622DB4FC4}"/>
          </ac:spMkLst>
        </pc:spChg>
        <pc:spChg chg="mod">
          <ac:chgData name="qing dong" userId="0b64f200b4899b33" providerId="LiveId" clId="{D2B29117-0595-4533-AB36-4E7997CFA74B}" dt="2021-10-25T23:48:54.701" v="989" actId="207"/>
          <ac:spMkLst>
            <pc:docMk/>
            <pc:sldMk cId="4199427869" sldId="347"/>
            <ac:spMk id="129" creationId="{68BD2BB6-38A4-4839-9557-9DE078463CE7}"/>
          </ac:spMkLst>
        </pc:spChg>
        <pc:spChg chg="mod">
          <ac:chgData name="qing dong" userId="0b64f200b4899b33" providerId="LiveId" clId="{D2B29117-0595-4533-AB36-4E7997CFA74B}" dt="2021-10-25T23:48:58.589" v="990" actId="207"/>
          <ac:spMkLst>
            <pc:docMk/>
            <pc:sldMk cId="4199427869" sldId="347"/>
            <ac:spMk id="130" creationId="{7B89FA9E-787E-41A4-95A1-C582E2BA0BFA}"/>
          </ac:spMkLst>
        </pc:spChg>
        <pc:picChg chg="add mod">
          <ac:chgData name="qing dong" userId="0b64f200b4899b33" providerId="LiveId" clId="{D2B29117-0595-4533-AB36-4E7997CFA74B}" dt="2021-10-26T00:15:17.292" v="1103"/>
          <ac:picMkLst>
            <pc:docMk/>
            <pc:sldMk cId="4199427869" sldId="347"/>
            <ac:picMk id="45" creationId="{0E3EFF15-8E4B-46D4-A6D9-C23A52CC6057}"/>
          </ac:picMkLst>
        </pc:picChg>
      </pc:sldChg>
      <pc:sldChg chg="addSp delSp modSp add mod ord modAnim">
        <pc:chgData name="qing dong" userId="0b64f200b4899b33" providerId="LiveId" clId="{D2B29117-0595-4533-AB36-4E7997CFA74B}" dt="2021-10-25T23:59:30.644" v="1078" actId="20577"/>
        <pc:sldMkLst>
          <pc:docMk/>
          <pc:sldMk cId="3802200832" sldId="348"/>
        </pc:sldMkLst>
        <pc:spChg chg="add mod">
          <ac:chgData name="qing dong" userId="0b64f200b4899b33" providerId="LiveId" clId="{D2B29117-0595-4533-AB36-4E7997CFA74B}" dt="2021-10-25T23:59:30.644" v="1078" actId="20577"/>
          <ac:spMkLst>
            <pc:docMk/>
            <pc:sldMk cId="3802200832" sldId="348"/>
            <ac:spMk id="13" creationId="{8D87164B-FECE-4078-9345-06740DF95965}"/>
          </ac:spMkLst>
        </pc:spChg>
        <pc:spChg chg="del">
          <ac:chgData name="qing dong" userId="0b64f200b4899b33" providerId="LiveId" clId="{D2B29117-0595-4533-AB36-4E7997CFA74B}" dt="2021-10-25T23:58:12.353" v="1019" actId="478"/>
          <ac:spMkLst>
            <pc:docMk/>
            <pc:sldMk cId="3802200832" sldId="348"/>
            <ac:spMk id="17" creationId="{00000000-0000-0000-0000-000000000000}"/>
          </ac:spMkLst>
        </pc:spChg>
        <pc:spChg chg="del">
          <ac:chgData name="qing dong" userId="0b64f200b4899b33" providerId="LiveId" clId="{D2B29117-0595-4533-AB36-4E7997CFA74B}" dt="2021-10-25T23:58:12.353" v="1019" actId="478"/>
          <ac:spMkLst>
            <pc:docMk/>
            <pc:sldMk cId="3802200832" sldId="348"/>
            <ac:spMk id="18" creationId="{00000000-0000-0000-0000-000000000000}"/>
          </ac:spMkLst>
        </pc:spChg>
        <pc:spChg chg="del">
          <ac:chgData name="qing dong" userId="0b64f200b4899b33" providerId="LiveId" clId="{D2B29117-0595-4533-AB36-4E7997CFA74B}" dt="2021-10-25T23:58:12.353" v="1019" actId="478"/>
          <ac:spMkLst>
            <pc:docMk/>
            <pc:sldMk cId="3802200832" sldId="348"/>
            <ac:spMk id="19" creationId="{00000000-0000-0000-0000-000000000000}"/>
          </ac:spMkLst>
        </pc:spChg>
        <pc:picChg chg="add mod">
          <ac:chgData name="qing dong" userId="0b64f200b4899b33" providerId="LiveId" clId="{D2B29117-0595-4533-AB36-4E7997CFA74B}" dt="2021-10-25T23:57:55.520" v="1015" actId="1076"/>
          <ac:picMkLst>
            <pc:docMk/>
            <pc:sldMk cId="3802200832" sldId="348"/>
            <ac:picMk id="1026" creationId="{4A686AFC-BADA-4F77-9236-F3861DD3824C}"/>
          </ac:picMkLst>
        </pc:picChg>
        <pc:picChg chg="add mod">
          <ac:chgData name="qing dong" userId="0b64f200b4899b33" providerId="LiveId" clId="{D2B29117-0595-4533-AB36-4E7997CFA74B}" dt="2021-10-25T23:57:58.801" v="1016" actId="1076"/>
          <ac:picMkLst>
            <pc:docMk/>
            <pc:sldMk cId="3802200832" sldId="348"/>
            <ac:picMk id="1028" creationId="{D99AF0FF-6B98-4776-ABEE-8C0FC0B315CF}"/>
          </ac:picMkLst>
        </pc:picChg>
        <pc:picChg chg="add mod">
          <ac:chgData name="qing dong" userId="0b64f200b4899b33" providerId="LiveId" clId="{D2B29117-0595-4533-AB36-4E7997CFA74B}" dt="2021-10-25T23:58:01.747" v="1017" actId="1076"/>
          <ac:picMkLst>
            <pc:docMk/>
            <pc:sldMk cId="3802200832" sldId="348"/>
            <ac:picMk id="1030" creationId="{1F420EA5-1707-4DC1-9BD5-449D24C73116}"/>
          </ac:picMkLst>
        </pc:picChg>
        <pc:picChg chg="add mod">
          <ac:chgData name="qing dong" userId="0b64f200b4899b33" providerId="LiveId" clId="{D2B29117-0595-4533-AB36-4E7997CFA74B}" dt="2021-10-25T23:58:05.781" v="1018" actId="1076"/>
          <ac:picMkLst>
            <pc:docMk/>
            <pc:sldMk cId="3802200832" sldId="348"/>
            <ac:picMk id="1032" creationId="{A19BBC55-FD1C-4C8F-A278-4065160072ED}"/>
          </ac:picMkLst>
        </pc:picChg>
        <pc:picChg chg="del">
          <ac:chgData name="qing dong" userId="0b64f200b4899b33" providerId="LiveId" clId="{D2B29117-0595-4533-AB36-4E7997CFA74B}" dt="2021-10-25T23:56:00.911" v="1002" actId="478"/>
          <ac:picMkLst>
            <pc:docMk/>
            <pc:sldMk cId="3802200832" sldId="348"/>
            <ac:picMk id="31751" creationId="{00000000-0000-0000-0000-000000000000}"/>
          </ac:picMkLst>
        </pc:picChg>
        <pc:picChg chg="del">
          <ac:chgData name="qing dong" userId="0b64f200b4899b33" providerId="LiveId" clId="{D2B29117-0595-4533-AB36-4E7997CFA74B}" dt="2021-10-25T23:56:01.597" v="1003" actId="478"/>
          <ac:picMkLst>
            <pc:docMk/>
            <pc:sldMk cId="3802200832" sldId="348"/>
            <ac:picMk id="31753" creationId="{00000000-0000-0000-0000-000000000000}"/>
          </ac:picMkLst>
        </pc:picChg>
        <pc:picChg chg="del">
          <ac:chgData name="qing dong" userId="0b64f200b4899b33" providerId="LiveId" clId="{D2B29117-0595-4533-AB36-4E7997CFA74B}" dt="2021-10-25T23:56:02.247" v="1004" actId="478"/>
          <ac:picMkLst>
            <pc:docMk/>
            <pc:sldMk cId="3802200832" sldId="348"/>
            <ac:picMk id="32771" creationId="{00000000-0000-0000-0000-000000000000}"/>
          </ac:picMkLst>
        </pc:picChg>
      </pc:sldChg>
      <pc:sldChg chg="add modAnim">
        <pc:chgData name="qing dong" userId="0b64f200b4899b33" providerId="LiveId" clId="{D2B29117-0595-4533-AB36-4E7997CFA74B}" dt="2021-10-31T21:30:12.222" v="1742"/>
        <pc:sldMkLst>
          <pc:docMk/>
          <pc:sldMk cId="3881158753" sldId="349"/>
        </pc:sldMkLst>
      </pc:sldChg>
      <pc:sldChg chg="addSp delSp modSp new mod ord">
        <pc:chgData name="qing dong" userId="0b64f200b4899b33" providerId="LiveId" clId="{D2B29117-0595-4533-AB36-4E7997CFA74B}" dt="2021-10-31T21:46:19.334" v="1762" actId="1076"/>
        <pc:sldMkLst>
          <pc:docMk/>
          <pc:sldMk cId="2492936657" sldId="350"/>
        </pc:sldMkLst>
        <pc:spChg chg="del">
          <ac:chgData name="qing dong" userId="0b64f200b4899b33" providerId="LiveId" clId="{D2B29117-0595-4533-AB36-4E7997CFA74B}" dt="2021-10-27T22:03:55.713" v="1319" actId="478"/>
          <ac:spMkLst>
            <pc:docMk/>
            <pc:sldMk cId="2492936657" sldId="350"/>
            <ac:spMk id="2" creationId="{BFD66C0F-86F4-4156-B1C1-678307DC8789}"/>
          </ac:spMkLst>
        </pc:spChg>
        <pc:spChg chg="del">
          <ac:chgData name="qing dong" userId="0b64f200b4899b33" providerId="LiveId" clId="{D2B29117-0595-4533-AB36-4E7997CFA74B}" dt="2021-10-27T22:03:57.110" v="1320" actId="478"/>
          <ac:spMkLst>
            <pc:docMk/>
            <pc:sldMk cId="2492936657" sldId="350"/>
            <ac:spMk id="3" creationId="{896F8189-66B9-434A-8EA1-AB8051E984A8}"/>
          </ac:spMkLst>
        </pc:spChg>
        <pc:spChg chg="add mod">
          <ac:chgData name="qing dong" userId="0b64f200b4899b33" providerId="LiveId" clId="{D2B29117-0595-4533-AB36-4E7997CFA74B}" dt="2021-10-27T22:10:45.633" v="1688" actId="20577"/>
          <ac:spMkLst>
            <pc:docMk/>
            <pc:sldMk cId="2492936657" sldId="350"/>
            <ac:spMk id="4" creationId="{1C9A6DF3-1679-40F7-8A68-A69F97822DD6}"/>
          </ac:spMkLst>
        </pc:spChg>
        <pc:spChg chg="add mod">
          <ac:chgData name="qing dong" userId="0b64f200b4899b33" providerId="LiveId" clId="{D2B29117-0595-4533-AB36-4E7997CFA74B}" dt="2021-10-31T21:44:41.003" v="1749"/>
          <ac:spMkLst>
            <pc:docMk/>
            <pc:sldMk cId="2492936657" sldId="350"/>
            <ac:spMk id="5" creationId="{A596DBC8-EE72-4712-B1CD-01BAE11A38D3}"/>
          </ac:spMkLst>
        </pc:spChg>
        <pc:spChg chg="add mod">
          <ac:chgData name="qing dong" userId="0b64f200b4899b33" providerId="LiveId" clId="{D2B29117-0595-4533-AB36-4E7997CFA74B}" dt="2021-10-31T21:44:55.331" v="1753"/>
          <ac:spMkLst>
            <pc:docMk/>
            <pc:sldMk cId="2492936657" sldId="350"/>
            <ac:spMk id="6" creationId="{32779BA1-31E9-478A-B759-838B80CAF5B7}"/>
          </ac:spMkLst>
        </pc:spChg>
        <pc:spChg chg="add mod">
          <ac:chgData name="qing dong" userId="0b64f200b4899b33" providerId="LiveId" clId="{D2B29117-0595-4533-AB36-4E7997CFA74B}" dt="2021-10-31T21:44:47.766" v="1751"/>
          <ac:spMkLst>
            <pc:docMk/>
            <pc:sldMk cId="2492936657" sldId="350"/>
            <ac:spMk id="7" creationId="{3E635712-1A50-415F-AA29-B322F4C16037}"/>
          </ac:spMkLst>
        </pc:spChg>
        <pc:spChg chg="add mod">
          <ac:chgData name="qing dong" userId="0b64f200b4899b33" providerId="LiveId" clId="{D2B29117-0595-4533-AB36-4E7997CFA74B}" dt="2021-10-31T21:45:01.944" v="1755"/>
          <ac:spMkLst>
            <pc:docMk/>
            <pc:sldMk cId="2492936657" sldId="350"/>
            <ac:spMk id="8" creationId="{80ABF054-5F5C-4FB7-AE6F-21053F88CD68}"/>
          </ac:spMkLst>
        </pc:spChg>
        <pc:spChg chg="add del">
          <ac:chgData name="qing dong" userId="0b64f200b4899b33" providerId="LiveId" clId="{D2B29117-0595-4533-AB36-4E7997CFA74B}" dt="2021-10-27T22:07:25.708" v="1524" actId="478"/>
          <ac:spMkLst>
            <pc:docMk/>
            <pc:sldMk cId="2492936657" sldId="350"/>
            <ac:spMk id="9" creationId="{0BDC49B7-6CA9-4831-946A-F39723CE4A6B}"/>
          </ac:spMkLst>
        </pc:spChg>
        <pc:spChg chg="add mod">
          <ac:chgData name="qing dong" userId="0b64f200b4899b33" providerId="LiveId" clId="{D2B29117-0595-4533-AB36-4E7997CFA74B}" dt="2021-10-27T22:08:42.983" v="1602" actId="20577"/>
          <ac:spMkLst>
            <pc:docMk/>
            <pc:sldMk cId="2492936657" sldId="350"/>
            <ac:spMk id="10" creationId="{A547B2F9-4A87-4490-9146-4A8769D82EAD}"/>
          </ac:spMkLst>
        </pc:spChg>
        <pc:spChg chg="add mod">
          <ac:chgData name="qing dong" userId="0b64f200b4899b33" providerId="LiveId" clId="{D2B29117-0595-4533-AB36-4E7997CFA74B}" dt="2021-10-27T22:13:30.439" v="1731" actId="20577"/>
          <ac:spMkLst>
            <pc:docMk/>
            <pc:sldMk cId="2492936657" sldId="350"/>
            <ac:spMk id="11" creationId="{1896ECEA-EEDA-4FC3-8E53-AC7564B06813}"/>
          </ac:spMkLst>
        </pc:spChg>
        <pc:spChg chg="add del mod">
          <ac:chgData name="qing dong" userId="0b64f200b4899b33" providerId="LiveId" clId="{D2B29117-0595-4533-AB36-4E7997CFA74B}" dt="2021-10-31T21:45:03.856" v="1756" actId="478"/>
          <ac:spMkLst>
            <pc:docMk/>
            <pc:sldMk cId="2492936657" sldId="350"/>
            <ac:spMk id="12" creationId="{8B237F0B-3CF8-42BC-9398-C70CB20ABF05}"/>
          </ac:spMkLst>
        </pc:spChg>
        <pc:spChg chg="add mod">
          <ac:chgData name="qing dong" userId="0b64f200b4899b33" providerId="LiveId" clId="{D2B29117-0595-4533-AB36-4E7997CFA74B}" dt="2021-10-31T21:45:55.515" v="1759" actId="1076"/>
          <ac:spMkLst>
            <pc:docMk/>
            <pc:sldMk cId="2492936657" sldId="350"/>
            <ac:spMk id="13" creationId="{CEFA96E8-DBEC-4853-B398-3DEA182BB471}"/>
          </ac:spMkLst>
        </pc:spChg>
        <pc:spChg chg="add mod">
          <ac:chgData name="qing dong" userId="0b64f200b4899b33" providerId="LiveId" clId="{D2B29117-0595-4533-AB36-4E7997CFA74B}" dt="2021-10-31T21:45:55.515" v="1759" actId="1076"/>
          <ac:spMkLst>
            <pc:docMk/>
            <pc:sldMk cId="2492936657" sldId="350"/>
            <ac:spMk id="14" creationId="{EDC8EB94-B8B4-4ACB-82D2-6CB59AF77E56}"/>
          </ac:spMkLst>
        </pc:spChg>
        <pc:spChg chg="add mod">
          <ac:chgData name="qing dong" userId="0b64f200b4899b33" providerId="LiveId" clId="{D2B29117-0595-4533-AB36-4E7997CFA74B}" dt="2021-10-31T21:45:46.112" v="1758" actId="1076"/>
          <ac:spMkLst>
            <pc:docMk/>
            <pc:sldMk cId="2492936657" sldId="350"/>
            <ac:spMk id="15" creationId="{0C5F6430-37F1-43B3-96C4-40059FE43192}"/>
          </ac:spMkLst>
        </pc:spChg>
        <pc:spChg chg="add mod">
          <ac:chgData name="qing dong" userId="0b64f200b4899b33" providerId="LiveId" clId="{D2B29117-0595-4533-AB36-4E7997CFA74B}" dt="2021-10-31T21:45:46.112" v="1758" actId="1076"/>
          <ac:spMkLst>
            <pc:docMk/>
            <pc:sldMk cId="2492936657" sldId="350"/>
            <ac:spMk id="16" creationId="{A4510B68-4409-48A8-8932-3655A5223D69}"/>
          </ac:spMkLst>
        </pc:spChg>
        <pc:spChg chg="add mod">
          <ac:chgData name="qing dong" userId="0b64f200b4899b33" providerId="LiveId" clId="{D2B29117-0595-4533-AB36-4E7997CFA74B}" dt="2021-10-31T21:46:05.800" v="1760" actId="1076"/>
          <ac:spMkLst>
            <pc:docMk/>
            <pc:sldMk cId="2492936657" sldId="350"/>
            <ac:spMk id="17" creationId="{001E6A78-ECC6-43A5-8778-2A105691392D}"/>
          </ac:spMkLst>
        </pc:spChg>
        <pc:spChg chg="add mod">
          <ac:chgData name="qing dong" userId="0b64f200b4899b33" providerId="LiveId" clId="{D2B29117-0595-4533-AB36-4E7997CFA74B}" dt="2021-10-31T21:46:05.800" v="1760" actId="1076"/>
          <ac:spMkLst>
            <pc:docMk/>
            <pc:sldMk cId="2492936657" sldId="350"/>
            <ac:spMk id="18" creationId="{AE28B700-4EAD-4165-BBF3-10548E115984}"/>
          </ac:spMkLst>
        </pc:spChg>
        <pc:spChg chg="add mod">
          <ac:chgData name="qing dong" userId="0b64f200b4899b33" providerId="LiveId" clId="{D2B29117-0595-4533-AB36-4E7997CFA74B}" dt="2021-10-31T21:46:11.942" v="1761" actId="1076"/>
          <ac:spMkLst>
            <pc:docMk/>
            <pc:sldMk cId="2492936657" sldId="350"/>
            <ac:spMk id="19" creationId="{32572E33-5B68-4B2E-8175-B79975EA4E63}"/>
          </ac:spMkLst>
        </pc:spChg>
        <pc:spChg chg="add mod">
          <ac:chgData name="qing dong" userId="0b64f200b4899b33" providerId="LiveId" clId="{D2B29117-0595-4533-AB36-4E7997CFA74B}" dt="2021-10-31T21:46:11.942" v="1761" actId="1076"/>
          <ac:spMkLst>
            <pc:docMk/>
            <pc:sldMk cId="2492936657" sldId="350"/>
            <ac:spMk id="20" creationId="{6BC76532-3C66-48CD-978A-7E6D97DCDEA2}"/>
          </ac:spMkLst>
        </pc:spChg>
        <pc:spChg chg="add mod">
          <ac:chgData name="qing dong" userId="0b64f200b4899b33" providerId="LiveId" clId="{D2B29117-0595-4533-AB36-4E7997CFA74B}" dt="2021-10-31T21:46:19.334" v="1762" actId="1076"/>
          <ac:spMkLst>
            <pc:docMk/>
            <pc:sldMk cId="2492936657" sldId="350"/>
            <ac:spMk id="21" creationId="{D37A6E3D-E395-4F95-A004-C573A6ACE46F}"/>
          </ac:spMkLst>
        </pc:spChg>
        <pc:spChg chg="add mod">
          <ac:chgData name="qing dong" userId="0b64f200b4899b33" providerId="LiveId" clId="{D2B29117-0595-4533-AB36-4E7997CFA74B}" dt="2021-10-31T21:46:19.334" v="1762" actId="1076"/>
          <ac:spMkLst>
            <pc:docMk/>
            <pc:sldMk cId="2492936657" sldId="350"/>
            <ac:spMk id="22" creationId="{9682796F-042D-4B9D-A26D-A796DB311A84}"/>
          </ac:spMkLst>
        </pc:spChg>
        <pc:picChg chg="add mod">
          <ac:chgData name="qing dong" userId="0b64f200b4899b33" providerId="LiveId" clId="{D2B29117-0595-4533-AB36-4E7997CFA74B}" dt="2021-10-27T22:12:28.114" v="1693" actId="14100"/>
          <ac:picMkLst>
            <pc:docMk/>
            <pc:sldMk cId="2492936657" sldId="350"/>
            <ac:picMk id="1026" creationId="{87EC32BB-C7DD-48B7-A512-B8EDC2B5B9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66839-B431-634B-AD75-B0D9C3BB32C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0C98A-F6B7-5248-851F-BB8E325FA7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98A-F6B7-5248-851F-BB8E325FA7E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98A-F6B7-5248-851F-BB8E325FA7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7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6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0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A0474-F36E-4B39-BA63-66B8C5A1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ADA8F-6059-49C4-80C7-96CD30CAB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7C66-AF9F-4373-B743-BD9DF5AE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4E965-180B-48EC-A31B-63ADD284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48A58-A672-44CA-B772-F2735653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374F-F63F-4A8F-9879-05364DB6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CA9AE-500E-492B-8634-62BD2E5E1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7F714-DB83-4E62-9749-15D54B99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4F91C-ED3D-42BA-AC96-D294D4D2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9D91-D07A-4B6A-A962-EE32C09A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3CAC-C437-4A77-BA73-6F726EEB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5B474-9482-45DB-8FF2-16F51E77B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B73BC-A1B4-4422-B6ED-A863CF77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5625A-A032-4DB8-97D4-C786D9C0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787BF-8DF9-4D1A-9C07-BB8E1DB9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802A-9716-4C5A-BF92-E1571E47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A7E0-1F08-4417-965B-152898F0E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AFBD5-74D9-4C02-A7D4-D86AD8BDD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6BA13-6F61-467C-AD09-839AB18E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0540A-669E-4C6A-ADF9-A1625681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A874B-07FB-4385-92DC-6A3BB42A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92CD-FE86-4BDA-B425-FD27AD1A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B0D4D-CF2D-4C23-9FD7-D2D4CB13C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A9AFF-629F-4626-B1E7-50DFED61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7419D-5DE0-419E-95D0-20503D1EC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993F2D-4505-4D4C-9D63-EAC55CE2F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C5502-0AB6-4B06-B59C-A0DDF310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4A82A-E4D8-4DBF-9814-F330FDE6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1ED5F-70BA-468A-90E8-03BB2FD9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7DEF-F9BF-4556-A21A-13E9738E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BF085-0990-4C97-B2B2-6080BECF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1AC31-6FBB-4CB5-B593-D00CD8F5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62563-E371-4D69-BC90-D03488A6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4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41FA0-B8EF-4EA2-9A57-E5538B28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E3A99-09D2-4E4C-A14E-ED4439E3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3EF7-4F85-4EE3-82D5-D3A6F4C7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61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1414-E9A4-4DE5-9A90-FBC8ABB8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49323-4070-4B5C-982E-DD09B540D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2536E-172E-47B5-A833-C8BF4FF4A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0443D-DACC-4174-AE32-96B74EEF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CA527-9A80-4C94-9FCC-383BE0DA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0F023-18FB-4EB5-8852-F990C7B7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42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04B1-BC6D-451F-8366-3ADBA67E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695A9-921C-4B9B-8358-FCC912373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348DA-2908-451B-8DDA-271C25BD6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2C33A-2DB8-48A9-9087-8D2FEA83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3917A-E7DE-44AA-8C61-76A3A446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6719C-EE8B-45CB-B249-BC586F9D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7767-0CF9-4796-A1FB-380F72BB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49EF9-F1AC-490A-9264-FEA56936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AF4F1-98B7-46E9-8FCE-1182064B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A712D-43B5-48E3-88D9-438405D4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06333-C5FB-4FB1-B843-C8C028AE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6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565EB-3C47-48A4-A5AD-BEB2362CF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B707A-1F5A-4BFA-A9DC-1F61A3BF3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045C-1058-43A7-8463-030EB245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30429-7B65-4B26-96A9-197107E5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495B7-C2A6-49F5-8CAB-8C23AE965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8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89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69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2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6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67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13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6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63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99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1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17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6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4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6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1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6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8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B186F-F261-4913-AEBF-C356636C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D4F0-1E28-4E46-8DAC-FCD2B3363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802D-2041-4C81-A467-EEFFCAF80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F9DD-B581-4491-A9AD-2720614B5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06FFE-2040-4D1E-8A4B-C62507A44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7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4iWaZrRAl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18C9F-DB07-4943-A8E4-498465B8C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865163"/>
            <a:ext cx="11117600" cy="480383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Observe the dates in Chinese (page 2) and see what you can discover. </a:t>
            </a:r>
          </a:p>
          <a:p>
            <a:r>
              <a:rPr lang="en-US" altLang="zh-CN" sz="3200" dirty="0"/>
              <a:t>Learn to say the date</a:t>
            </a:r>
          </a:p>
          <a:p>
            <a:r>
              <a:rPr lang="en-US" altLang="zh-CN" sz="3200" dirty="0"/>
              <a:t>Learn to say “today is…” and “my birthday is …”. </a:t>
            </a:r>
          </a:p>
          <a:p>
            <a:r>
              <a:rPr lang="en-US" altLang="zh-CN" sz="3200" dirty="0"/>
              <a:t>Learn to say “Today is my birthday.”</a:t>
            </a:r>
          </a:p>
          <a:p>
            <a:r>
              <a:rPr lang="en-US" altLang="zh-CN" sz="3200" dirty="0"/>
              <a:t>Learn to say “Happy birthday!”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D4DAE-390D-449C-96C1-43274CAFD605}"/>
              </a:ext>
            </a:extLst>
          </p:cNvPr>
          <p:cNvSpPr txBox="1"/>
          <p:nvPr/>
        </p:nvSpPr>
        <p:spPr>
          <a:xfrm>
            <a:off x="3265772" y="1227285"/>
            <a:ext cx="479639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follow below steps.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CD68E-78BD-CF42-DA1C-936964CFAD23}"/>
              </a:ext>
            </a:extLst>
          </p:cNvPr>
          <p:cNvSpPr txBox="1"/>
          <p:nvPr/>
        </p:nvSpPr>
        <p:spPr>
          <a:xfrm>
            <a:off x="552000" y="466296"/>
            <a:ext cx="114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Objectives: learn to say today’s date and your birthday</a:t>
            </a:r>
          </a:p>
        </p:txBody>
      </p:sp>
    </p:spTree>
    <p:extLst>
      <p:ext uri="{BB962C8B-B14F-4D97-AF65-F5344CB8AC3E}">
        <p14:creationId xmlns:p14="http://schemas.microsoft.com/office/powerpoint/2010/main" val="418615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7F55F2E-A9E4-0591-6324-854BC446FC78}"/>
              </a:ext>
            </a:extLst>
          </p:cNvPr>
          <p:cNvSpPr/>
          <p:nvPr/>
        </p:nvSpPr>
        <p:spPr>
          <a:xfrm>
            <a:off x="221277" y="510288"/>
            <a:ext cx="4547067" cy="55017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7030A0"/>
                </a:solidFill>
                <a:latin typeface="ConsoCalibri (Body)"/>
                <a:ea typeface="KaiTi" panose="02010609060101010101" pitchFamily="49" charset="-122"/>
              </a:rPr>
              <a:t>Independent work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0E82A-303C-9726-D2E7-591554E29599}"/>
              </a:ext>
            </a:extLst>
          </p:cNvPr>
          <p:cNvSpPr txBox="1"/>
          <p:nvPr/>
        </p:nvSpPr>
        <p:spPr>
          <a:xfrm>
            <a:off x="264000" y="2081215"/>
            <a:ext cx="7560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我的生日是八月二十三日。</a:t>
            </a:r>
            <a:endParaRPr lang="en-GB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94B40-611D-BC75-B01A-947AABAD5176}"/>
              </a:ext>
            </a:extLst>
          </p:cNvPr>
          <p:cNvSpPr txBox="1"/>
          <p:nvPr/>
        </p:nvSpPr>
        <p:spPr>
          <a:xfrm>
            <a:off x="264000" y="3842693"/>
            <a:ext cx="7560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今天是十二月二十四日。</a:t>
            </a:r>
            <a:endParaRPr lang="en-GB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C5B5B-CDF3-A43F-75EE-EE3E3302EA3C}"/>
              </a:ext>
            </a:extLst>
          </p:cNvPr>
          <p:cNvSpPr txBox="1"/>
          <p:nvPr/>
        </p:nvSpPr>
        <p:spPr>
          <a:xfrm>
            <a:off x="295945" y="5457488"/>
            <a:ext cx="7560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今天是他的生日。</a:t>
            </a:r>
            <a:endParaRPr lang="en-GB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613EB-94F6-699C-B83E-9EDA6EC24C74}"/>
              </a:ext>
            </a:extLst>
          </p:cNvPr>
          <p:cNvSpPr txBox="1"/>
          <p:nvPr/>
        </p:nvSpPr>
        <p:spPr>
          <a:xfrm>
            <a:off x="5232000" y="600707"/>
            <a:ext cx="59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Translate the following sentences into English.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A07D8-C91D-D0C6-76CA-07E52B8E0196}"/>
              </a:ext>
            </a:extLst>
          </p:cNvPr>
          <p:cNvSpPr txBox="1"/>
          <p:nvPr/>
        </p:nvSpPr>
        <p:spPr>
          <a:xfrm>
            <a:off x="408000" y="1802896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de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shēng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bā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yuè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èr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sān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ECAC5-B71D-9CC6-ABEB-8526ECEB6E68}"/>
              </a:ext>
            </a:extLst>
          </p:cNvPr>
          <p:cNvSpPr txBox="1"/>
          <p:nvPr/>
        </p:nvSpPr>
        <p:spPr>
          <a:xfrm>
            <a:off x="399607" y="3596628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jīn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tiān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èr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yuè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èr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DA006-F4B0-EC11-8991-826DCF566B9D}"/>
              </a:ext>
            </a:extLst>
          </p:cNvPr>
          <p:cNvSpPr txBox="1"/>
          <p:nvPr/>
        </p:nvSpPr>
        <p:spPr>
          <a:xfrm>
            <a:off x="399607" y="5157000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jīn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tiān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tā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de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shēng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87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7F55F2E-A9E4-0591-6324-854BC446FC78}"/>
              </a:ext>
            </a:extLst>
          </p:cNvPr>
          <p:cNvSpPr/>
          <p:nvPr/>
        </p:nvSpPr>
        <p:spPr>
          <a:xfrm>
            <a:off x="221277" y="510288"/>
            <a:ext cx="4547067" cy="55017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7030A0"/>
                </a:solidFill>
                <a:latin typeface="ConsoCalibri (Body)"/>
                <a:ea typeface="KaiTi" panose="02010609060101010101" pitchFamily="49" charset="-122"/>
              </a:rPr>
              <a:t>Independent work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0E82A-303C-9726-D2E7-591554E29599}"/>
              </a:ext>
            </a:extLst>
          </p:cNvPr>
          <p:cNvSpPr txBox="1"/>
          <p:nvPr/>
        </p:nvSpPr>
        <p:spPr>
          <a:xfrm>
            <a:off x="264000" y="2081215"/>
            <a:ext cx="7560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我的生日是八月二十三日。</a:t>
            </a:r>
            <a:endParaRPr lang="en-GB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94B40-611D-BC75-B01A-947AABAD5176}"/>
              </a:ext>
            </a:extLst>
          </p:cNvPr>
          <p:cNvSpPr txBox="1"/>
          <p:nvPr/>
        </p:nvSpPr>
        <p:spPr>
          <a:xfrm>
            <a:off x="264000" y="3842693"/>
            <a:ext cx="7560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今天是十二月二十四日。</a:t>
            </a:r>
            <a:endParaRPr lang="en-GB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C5B5B-CDF3-A43F-75EE-EE3E3302EA3C}"/>
              </a:ext>
            </a:extLst>
          </p:cNvPr>
          <p:cNvSpPr txBox="1"/>
          <p:nvPr/>
        </p:nvSpPr>
        <p:spPr>
          <a:xfrm>
            <a:off x="295945" y="5457488"/>
            <a:ext cx="7560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今天是他的生日。</a:t>
            </a:r>
            <a:endParaRPr lang="en-GB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613EB-94F6-699C-B83E-9EDA6EC24C74}"/>
              </a:ext>
            </a:extLst>
          </p:cNvPr>
          <p:cNvSpPr txBox="1"/>
          <p:nvPr/>
        </p:nvSpPr>
        <p:spPr>
          <a:xfrm>
            <a:off x="5232000" y="600707"/>
            <a:ext cx="59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Translate the following sentences into English.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A07D8-C91D-D0C6-76CA-07E52B8E0196}"/>
              </a:ext>
            </a:extLst>
          </p:cNvPr>
          <p:cNvSpPr txBox="1"/>
          <p:nvPr/>
        </p:nvSpPr>
        <p:spPr>
          <a:xfrm>
            <a:off x="408000" y="1802896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de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shēng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bā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yuè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èr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sān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ECAC5-B71D-9CC6-ABEB-8526ECEB6E68}"/>
              </a:ext>
            </a:extLst>
          </p:cNvPr>
          <p:cNvSpPr txBox="1"/>
          <p:nvPr/>
        </p:nvSpPr>
        <p:spPr>
          <a:xfrm>
            <a:off x="399607" y="3596628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jīn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tiān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èr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yuè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èr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DA006-F4B0-EC11-8991-826DCF566B9D}"/>
              </a:ext>
            </a:extLst>
          </p:cNvPr>
          <p:cNvSpPr txBox="1"/>
          <p:nvPr/>
        </p:nvSpPr>
        <p:spPr>
          <a:xfrm>
            <a:off x="399607" y="5157000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jīn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tiān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tā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de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shēng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B9ED8-9F8E-50DC-9DD8-72A774C78F8D}"/>
              </a:ext>
            </a:extLst>
          </p:cNvPr>
          <p:cNvSpPr txBox="1"/>
          <p:nvPr/>
        </p:nvSpPr>
        <p:spPr>
          <a:xfrm>
            <a:off x="408000" y="2990207"/>
            <a:ext cx="59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My birthday is the 23</a:t>
            </a:r>
            <a:r>
              <a:rPr lang="en-GB" baseline="30000" dirty="0">
                <a:solidFill>
                  <a:srgbClr val="FF0000"/>
                </a:solidFill>
              </a:rPr>
              <a:t>rd</a:t>
            </a:r>
            <a:r>
              <a:rPr lang="en-GB" dirty="0">
                <a:solidFill>
                  <a:srgbClr val="FF0000"/>
                </a:solidFill>
              </a:rPr>
              <a:t> Aug.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B429AA-0CAA-ADC1-44A2-1A53A2DF4FFF}"/>
              </a:ext>
            </a:extLst>
          </p:cNvPr>
          <p:cNvSpPr txBox="1"/>
          <p:nvPr/>
        </p:nvSpPr>
        <p:spPr>
          <a:xfrm>
            <a:off x="408000" y="4611978"/>
            <a:ext cx="59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Today is the 24</a:t>
            </a:r>
            <a:r>
              <a:rPr lang="en-GB" baseline="30000" dirty="0">
                <a:solidFill>
                  <a:srgbClr val="FF0000"/>
                </a:solidFill>
              </a:rPr>
              <a:t>th</a:t>
            </a:r>
            <a:r>
              <a:rPr lang="en-GB" dirty="0">
                <a:solidFill>
                  <a:srgbClr val="FF0000"/>
                </a:solidFill>
              </a:rPr>
              <a:t> Dec.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0EC2D0-1031-884C-1CE6-51AA41A07170}"/>
              </a:ext>
            </a:extLst>
          </p:cNvPr>
          <p:cNvSpPr txBox="1"/>
          <p:nvPr/>
        </p:nvSpPr>
        <p:spPr>
          <a:xfrm>
            <a:off x="399607" y="6290345"/>
            <a:ext cx="59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Today is hi</a:t>
            </a:r>
            <a:r>
              <a:rPr lang="en-US" altLang="zh-CN">
                <a:solidFill>
                  <a:srgbClr val="FF0000"/>
                </a:solidFill>
              </a:rPr>
              <a:t>s</a:t>
            </a:r>
            <a:r>
              <a:rPr lang="en-GB">
                <a:solidFill>
                  <a:srgbClr val="FF0000"/>
                </a:solidFill>
              </a:rPr>
              <a:t> birthday.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9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4C97B6-2F1A-4629-849E-8A0DC6F9CBBE}"/>
              </a:ext>
            </a:extLst>
          </p:cNvPr>
          <p:cNvSpPr txBox="1"/>
          <p:nvPr/>
        </p:nvSpPr>
        <p:spPr>
          <a:xfrm>
            <a:off x="3432000" y="470093"/>
            <a:ext cx="28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Nov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49D31-5F5E-4A0A-8EE1-D489B858D368}"/>
              </a:ext>
            </a:extLst>
          </p:cNvPr>
          <p:cNvSpPr txBox="1"/>
          <p:nvPr/>
        </p:nvSpPr>
        <p:spPr>
          <a:xfrm>
            <a:off x="3288000" y="1382185"/>
            <a:ext cx="626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二〇二一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年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十一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月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八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日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chwartz/Bleimehl Listen on Saturday – WGSD Meetings">
            <a:extLst>
              <a:ext uri="{FF2B5EF4-FFF2-40B4-BE49-F238E27FC236}">
                <a16:creationId xmlns:a16="http://schemas.microsoft.com/office/drawing/2014/main" id="{31F8A7EA-CA73-4450-9170-0707CFC2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00" y="18900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91C13D-5818-4483-B25D-E23BCB147BB5}"/>
              </a:ext>
            </a:extLst>
          </p:cNvPr>
          <p:cNvSpPr txBox="1"/>
          <p:nvPr/>
        </p:nvSpPr>
        <p:spPr>
          <a:xfrm>
            <a:off x="326744" y="5418411"/>
            <a:ext cx="776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4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. Please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summarise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how we write dates in Chinese?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27B50-8B05-46B0-99BD-FEC9A307BE57}"/>
              </a:ext>
            </a:extLst>
          </p:cNvPr>
          <p:cNvSpPr txBox="1"/>
          <p:nvPr/>
        </p:nvSpPr>
        <p:spPr>
          <a:xfrm>
            <a:off x="364996" y="1447801"/>
            <a:ext cx="24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中文 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 Chinese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97B7B-7295-4B15-BE40-1E6C16E7EADD}"/>
              </a:ext>
            </a:extLst>
          </p:cNvPr>
          <p:cNvSpPr txBox="1"/>
          <p:nvPr/>
        </p:nvSpPr>
        <p:spPr>
          <a:xfrm>
            <a:off x="364996" y="562426"/>
            <a:ext cx="24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英文 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 English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0BCEB-5D70-4373-A223-A5793D517A0E}"/>
              </a:ext>
            </a:extLst>
          </p:cNvPr>
          <p:cNvSpPr txBox="1"/>
          <p:nvPr/>
        </p:nvSpPr>
        <p:spPr>
          <a:xfrm>
            <a:off x="1152974" y="4878720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年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 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F2FCF-3647-4A94-B925-8BCD71BBC72D}"/>
              </a:ext>
            </a:extLst>
          </p:cNvPr>
          <p:cNvSpPr txBox="1"/>
          <p:nvPr/>
        </p:nvSpPr>
        <p:spPr>
          <a:xfrm>
            <a:off x="3133027" y="4912274"/>
            <a:ext cx="178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月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 month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A4C6E-F954-4446-82EA-A0B6BE3DD0F4}"/>
              </a:ext>
            </a:extLst>
          </p:cNvPr>
          <p:cNvSpPr txBox="1"/>
          <p:nvPr/>
        </p:nvSpPr>
        <p:spPr>
          <a:xfrm>
            <a:off x="5479966" y="4913332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日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 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DF7100-2B3B-4960-AF6C-6FB40DBB79E7}"/>
              </a:ext>
            </a:extLst>
          </p:cNvPr>
          <p:cNvSpPr txBox="1"/>
          <p:nvPr/>
        </p:nvSpPr>
        <p:spPr>
          <a:xfrm>
            <a:off x="5529581" y="4516695"/>
            <a:ext cx="913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rì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4A601D-1C93-4305-99FE-835CDBC1BCB4}"/>
              </a:ext>
            </a:extLst>
          </p:cNvPr>
          <p:cNvSpPr txBox="1"/>
          <p:nvPr/>
        </p:nvSpPr>
        <p:spPr>
          <a:xfrm>
            <a:off x="1043176" y="4516695"/>
            <a:ext cx="1463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nián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B36481-37A2-435C-8EC6-4A6591FFC410}"/>
              </a:ext>
            </a:extLst>
          </p:cNvPr>
          <p:cNvSpPr txBox="1"/>
          <p:nvPr/>
        </p:nvSpPr>
        <p:spPr>
          <a:xfrm>
            <a:off x="3050370" y="4522311"/>
            <a:ext cx="10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yuè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117988-74D6-40FE-BCBB-6333C443F4ED}"/>
              </a:ext>
            </a:extLst>
          </p:cNvPr>
          <p:cNvSpPr txBox="1"/>
          <p:nvPr/>
        </p:nvSpPr>
        <p:spPr>
          <a:xfrm>
            <a:off x="287860" y="2888920"/>
            <a:ext cx="11496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. Compare: what differences can you observe between dates in Chinese and English? (what is the order when you write dates in English? And Chinese?)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A84A9A-12E6-4FE8-84DC-E94C28914BCE}"/>
              </a:ext>
            </a:extLst>
          </p:cNvPr>
          <p:cNvSpPr txBox="1"/>
          <p:nvPr/>
        </p:nvSpPr>
        <p:spPr>
          <a:xfrm>
            <a:off x="336000" y="3871294"/>
            <a:ext cx="7406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. Guess the meaning of below 2 characters.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186D0A-450B-4853-AAF6-FEB39D68597A}"/>
              </a:ext>
            </a:extLst>
          </p:cNvPr>
          <p:cNvSpPr txBox="1"/>
          <p:nvPr/>
        </p:nvSpPr>
        <p:spPr>
          <a:xfrm>
            <a:off x="364996" y="256543"/>
            <a:ext cx="1420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yīng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wén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689FA2-9025-429D-A970-DEB82016F85A}"/>
              </a:ext>
            </a:extLst>
          </p:cNvPr>
          <p:cNvSpPr txBox="1"/>
          <p:nvPr/>
        </p:nvSpPr>
        <p:spPr>
          <a:xfrm>
            <a:off x="336000" y="1177979"/>
            <a:ext cx="1339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zhōng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wén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75CBDE-009C-416D-A2AE-42DB03002EE7}"/>
              </a:ext>
            </a:extLst>
          </p:cNvPr>
          <p:cNvSpPr txBox="1"/>
          <p:nvPr/>
        </p:nvSpPr>
        <p:spPr>
          <a:xfrm>
            <a:off x="8019884" y="1021528"/>
            <a:ext cx="913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rì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8E9EA3-68AE-4AB9-966B-19B5B809997D}"/>
              </a:ext>
            </a:extLst>
          </p:cNvPr>
          <p:cNvSpPr txBox="1"/>
          <p:nvPr/>
        </p:nvSpPr>
        <p:spPr>
          <a:xfrm>
            <a:off x="5286110" y="1029050"/>
            <a:ext cx="1463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nián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04D62F-047D-4378-B03E-5256CDA42662}"/>
              </a:ext>
            </a:extLst>
          </p:cNvPr>
          <p:cNvSpPr txBox="1"/>
          <p:nvPr/>
        </p:nvSpPr>
        <p:spPr>
          <a:xfrm>
            <a:off x="6859004" y="1021528"/>
            <a:ext cx="10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yuè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FE1365-F5B7-A4C5-6F24-E137A720942C}"/>
              </a:ext>
            </a:extLst>
          </p:cNvPr>
          <p:cNvSpPr txBox="1"/>
          <p:nvPr/>
        </p:nvSpPr>
        <p:spPr>
          <a:xfrm>
            <a:off x="303944" y="2194511"/>
            <a:ext cx="9680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 Put the characters into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numbers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二〇二一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;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十一 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;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八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89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4C97B6-2F1A-4629-849E-8A0DC6F9CBBE}"/>
              </a:ext>
            </a:extLst>
          </p:cNvPr>
          <p:cNvSpPr txBox="1"/>
          <p:nvPr/>
        </p:nvSpPr>
        <p:spPr>
          <a:xfrm>
            <a:off x="3432000" y="470093"/>
            <a:ext cx="280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Nov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49D31-5F5E-4A0A-8EE1-D489B858D368}"/>
              </a:ext>
            </a:extLst>
          </p:cNvPr>
          <p:cNvSpPr txBox="1"/>
          <p:nvPr/>
        </p:nvSpPr>
        <p:spPr>
          <a:xfrm>
            <a:off x="3288000" y="1382185"/>
            <a:ext cx="626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二〇二一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年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十一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月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八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日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chwartz/Bleimehl Listen on Saturday – WGSD Meetings">
            <a:extLst>
              <a:ext uri="{FF2B5EF4-FFF2-40B4-BE49-F238E27FC236}">
                <a16:creationId xmlns:a16="http://schemas.microsoft.com/office/drawing/2014/main" id="{31F8A7EA-CA73-4450-9170-0707CFC2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00" y="18900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91C13D-5818-4483-B25D-E23BCB147BB5}"/>
              </a:ext>
            </a:extLst>
          </p:cNvPr>
          <p:cNvSpPr txBox="1"/>
          <p:nvPr/>
        </p:nvSpPr>
        <p:spPr>
          <a:xfrm>
            <a:off x="320041" y="5671971"/>
            <a:ext cx="776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4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. Please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summarise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how we write dates in Chinese?  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27B50-8B05-46B0-99BD-FEC9A307BE57}"/>
              </a:ext>
            </a:extLst>
          </p:cNvPr>
          <p:cNvSpPr txBox="1"/>
          <p:nvPr/>
        </p:nvSpPr>
        <p:spPr>
          <a:xfrm>
            <a:off x="364996" y="1447801"/>
            <a:ext cx="24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中文 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 Chinese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97B7B-7295-4B15-BE40-1E6C16E7EADD}"/>
              </a:ext>
            </a:extLst>
          </p:cNvPr>
          <p:cNvSpPr txBox="1"/>
          <p:nvPr/>
        </p:nvSpPr>
        <p:spPr>
          <a:xfrm>
            <a:off x="364996" y="562426"/>
            <a:ext cx="24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英文 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 English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0BCEB-5D70-4373-A223-A5793D517A0E}"/>
              </a:ext>
            </a:extLst>
          </p:cNvPr>
          <p:cNvSpPr txBox="1"/>
          <p:nvPr/>
        </p:nvSpPr>
        <p:spPr>
          <a:xfrm>
            <a:off x="1120918" y="5262511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年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 Year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F2FCF-3647-4A94-B925-8BCD71BBC72D}"/>
              </a:ext>
            </a:extLst>
          </p:cNvPr>
          <p:cNvSpPr txBox="1"/>
          <p:nvPr/>
        </p:nvSpPr>
        <p:spPr>
          <a:xfrm>
            <a:off x="3100971" y="5296065"/>
            <a:ext cx="178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月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 month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A4C6E-F954-4446-82EA-A0B6BE3DD0F4}"/>
              </a:ext>
            </a:extLst>
          </p:cNvPr>
          <p:cNvSpPr txBox="1"/>
          <p:nvPr/>
        </p:nvSpPr>
        <p:spPr>
          <a:xfrm>
            <a:off x="5447910" y="5297123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日 </a:t>
            </a: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- day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DF7100-2B3B-4960-AF6C-6FB40DBB79E7}"/>
              </a:ext>
            </a:extLst>
          </p:cNvPr>
          <p:cNvSpPr txBox="1"/>
          <p:nvPr/>
        </p:nvSpPr>
        <p:spPr>
          <a:xfrm>
            <a:off x="5497525" y="4900486"/>
            <a:ext cx="913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rì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4A601D-1C93-4305-99FE-835CDBC1BCB4}"/>
              </a:ext>
            </a:extLst>
          </p:cNvPr>
          <p:cNvSpPr txBox="1"/>
          <p:nvPr/>
        </p:nvSpPr>
        <p:spPr>
          <a:xfrm>
            <a:off x="1011120" y="4900486"/>
            <a:ext cx="1463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nián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B36481-37A2-435C-8EC6-4A6591FFC410}"/>
              </a:ext>
            </a:extLst>
          </p:cNvPr>
          <p:cNvSpPr txBox="1"/>
          <p:nvPr/>
        </p:nvSpPr>
        <p:spPr>
          <a:xfrm>
            <a:off x="3018314" y="4906102"/>
            <a:ext cx="10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yuè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117988-74D6-40FE-BCBB-6333C443F4ED}"/>
              </a:ext>
            </a:extLst>
          </p:cNvPr>
          <p:cNvSpPr txBox="1"/>
          <p:nvPr/>
        </p:nvSpPr>
        <p:spPr>
          <a:xfrm>
            <a:off x="287860" y="2888920"/>
            <a:ext cx="11496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. Compare: what differences can you observe between dates in Chinese and English? (what is the order when you write dates in English? And Chinese?)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A84A9A-12E6-4FE8-84DC-E94C28914BCE}"/>
              </a:ext>
            </a:extLst>
          </p:cNvPr>
          <p:cNvSpPr txBox="1"/>
          <p:nvPr/>
        </p:nvSpPr>
        <p:spPr>
          <a:xfrm>
            <a:off x="303944" y="4255085"/>
            <a:ext cx="7406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3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. Guess the meaning of below 2 characters.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186D0A-450B-4853-AAF6-FEB39D68597A}"/>
              </a:ext>
            </a:extLst>
          </p:cNvPr>
          <p:cNvSpPr txBox="1"/>
          <p:nvPr/>
        </p:nvSpPr>
        <p:spPr>
          <a:xfrm>
            <a:off x="364996" y="256543"/>
            <a:ext cx="1420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yīng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wén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689FA2-9025-429D-A970-DEB82016F85A}"/>
              </a:ext>
            </a:extLst>
          </p:cNvPr>
          <p:cNvSpPr txBox="1"/>
          <p:nvPr/>
        </p:nvSpPr>
        <p:spPr>
          <a:xfrm>
            <a:off x="336000" y="1177979"/>
            <a:ext cx="1339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zhōng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wén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75CBDE-009C-416D-A2AE-42DB03002EE7}"/>
              </a:ext>
            </a:extLst>
          </p:cNvPr>
          <p:cNvSpPr txBox="1"/>
          <p:nvPr/>
        </p:nvSpPr>
        <p:spPr>
          <a:xfrm>
            <a:off x="8019884" y="1021528"/>
            <a:ext cx="913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rì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8E9EA3-68AE-4AB9-966B-19B5B809997D}"/>
              </a:ext>
            </a:extLst>
          </p:cNvPr>
          <p:cNvSpPr txBox="1"/>
          <p:nvPr/>
        </p:nvSpPr>
        <p:spPr>
          <a:xfrm>
            <a:off x="5286110" y="1029050"/>
            <a:ext cx="1463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nián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04D62F-047D-4378-B03E-5256CDA42662}"/>
              </a:ext>
            </a:extLst>
          </p:cNvPr>
          <p:cNvSpPr txBox="1"/>
          <p:nvPr/>
        </p:nvSpPr>
        <p:spPr>
          <a:xfrm>
            <a:off x="6859004" y="1021528"/>
            <a:ext cx="10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yuè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582BD-CE74-BD2B-692E-DE3264C3824C}"/>
              </a:ext>
            </a:extLst>
          </p:cNvPr>
          <p:cNvSpPr txBox="1"/>
          <p:nvPr/>
        </p:nvSpPr>
        <p:spPr>
          <a:xfrm>
            <a:off x="303944" y="2194511"/>
            <a:ext cx="9680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 Put the characters into </a:t>
            </a:r>
            <a:r>
              <a:rPr lang="en-US" altLang="zh-CN" sz="28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numbers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二〇二一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;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十一 </a:t>
            </a:r>
            <a:r>
              <a:rPr kumimoji="0" lang="en-GB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;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八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273A4-9CFE-F289-18D0-5EEDDBBA01F3}"/>
              </a:ext>
            </a:extLst>
          </p:cNvPr>
          <p:cNvSpPr txBox="1"/>
          <p:nvPr/>
        </p:nvSpPr>
        <p:spPr>
          <a:xfrm>
            <a:off x="6420000" y="2598189"/>
            <a:ext cx="221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2021; 11; 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FA72F4-C702-B252-C7A6-6A15F38E40F8}"/>
              </a:ext>
            </a:extLst>
          </p:cNvPr>
          <p:cNvSpPr txBox="1"/>
          <p:nvPr/>
        </p:nvSpPr>
        <p:spPr>
          <a:xfrm>
            <a:off x="568776" y="3754407"/>
            <a:ext cx="1078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 Chinese, the date goes “year-&gt; month-&gt; day”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8EAE2-F331-838E-CEE2-A43779957543}"/>
              </a:ext>
            </a:extLst>
          </p:cNvPr>
          <p:cNvSpPr txBox="1"/>
          <p:nvPr/>
        </p:nvSpPr>
        <p:spPr>
          <a:xfrm>
            <a:off x="568776" y="6292857"/>
            <a:ext cx="1078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 Chinese we write the year first, then the month and lastly the day. </a:t>
            </a:r>
          </a:p>
        </p:txBody>
      </p:sp>
    </p:spTree>
    <p:extLst>
      <p:ext uri="{BB962C8B-B14F-4D97-AF65-F5344CB8AC3E}">
        <p14:creationId xmlns:p14="http://schemas.microsoft.com/office/powerpoint/2010/main" val="299684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D05E24-4146-1D35-37CB-ABE32708FA7B}"/>
              </a:ext>
            </a:extLst>
          </p:cNvPr>
          <p:cNvSpPr txBox="1"/>
          <p:nvPr/>
        </p:nvSpPr>
        <p:spPr>
          <a:xfrm>
            <a:off x="2193504" y="1603117"/>
            <a:ext cx="9171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今天是二〇二一年十一月十五日。</a:t>
            </a:r>
            <a:endParaRPr lang="en-GB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8D76A-FEA9-15BA-BFFC-5689E60C8787}"/>
              </a:ext>
            </a:extLst>
          </p:cNvPr>
          <p:cNvSpPr txBox="1"/>
          <p:nvPr/>
        </p:nvSpPr>
        <p:spPr>
          <a:xfrm>
            <a:off x="153604" y="261000"/>
            <a:ext cx="352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highlight>
                  <a:srgbClr val="FFFF00"/>
                </a:highlight>
              </a:rPr>
              <a:t>To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say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today’s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date…</a:t>
            </a:r>
            <a:endParaRPr lang="en-GB" sz="2400" b="1" u="sng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8EA22-0B1F-BAEB-1A3C-46C08D278FA5}"/>
              </a:ext>
            </a:extLst>
          </p:cNvPr>
          <p:cNvSpPr txBox="1"/>
          <p:nvPr/>
        </p:nvSpPr>
        <p:spPr>
          <a:xfrm>
            <a:off x="2339664" y="1187160"/>
            <a:ext cx="21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jīn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tiān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shì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5BCBB-E5CC-3B82-1E01-D090D5309E6B}"/>
              </a:ext>
            </a:extLst>
          </p:cNvPr>
          <p:cNvSpPr txBox="1"/>
          <p:nvPr/>
        </p:nvSpPr>
        <p:spPr>
          <a:xfrm>
            <a:off x="9616892" y="1157653"/>
            <a:ext cx="913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rì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10DA7-BB08-8CF0-1CB2-EE8E754277B3}"/>
              </a:ext>
            </a:extLst>
          </p:cNvPr>
          <p:cNvSpPr txBox="1"/>
          <p:nvPr/>
        </p:nvSpPr>
        <p:spPr>
          <a:xfrm>
            <a:off x="6110838" y="1225564"/>
            <a:ext cx="1463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nián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40E30-6389-867F-750F-72BC46F32338}"/>
              </a:ext>
            </a:extLst>
          </p:cNvPr>
          <p:cNvSpPr txBox="1"/>
          <p:nvPr/>
        </p:nvSpPr>
        <p:spPr>
          <a:xfrm>
            <a:off x="7751936" y="1168906"/>
            <a:ext cx="10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yuè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402B0A6-1256-ECE5-A6E1-3E6339D6D8CE}"/>
              </a:ext>
            </a:extLst>
          </p:cNvPr>
          <p:cNvSpPr/>
          <p:nvPr/>
        </p:nvSpPr>
        <p:spPr>
          <a:xfrm>
            <a:off x="3576000" y="2639638"/>
            <a:ext cx="763265" cy="441804"/>
          </a:xfrm>
          <a:prstGeom prst="wedgeEllipseCallout">
            <a:avLst>
              <a:gd name="adj1" fmla="val -20925"/>
              <a:gd name="adj2" fmla="val -11521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DED1DBF8-85B4-C84A-CA5A-E6E366D33413}"/>
              </a:ext>
            </a:extLst>
          </p:cNvPr>
          <p:cNvSpPr/>
          <p:nvPr/>
        </p:nvSpPr>
        <p:spPr>
          <a:xfrm>
            <a:off x="734730" y="1782971"/>
            <a:ext cx="1386598" cy="441804"/>
          </a:xfrm>
          <a:prstGeom prst="wedgeEllipseCallout">
            <a:avLst>
              <a:gd name="adj1" fmla="val 95955"/>
              <a:gd name="adj2" fmla="val 4033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Today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C1897E-13EB-5039-FC14-AF9517F0E0EB}"/>
              </a:ext>
            </a:extLst>
          </p:cNvPr>
          <p:cNvSpPr txBox="1"/>
          <p:nvPr/>
        </p:nvSpPr>
        <p:spPr>
          <a:xfrm>
            <a:off x="4071724" y="1191821"/>
            <a:ext cx="2130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èr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líng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èr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yī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C9E5BB-BD38-D80A-83FA-530CC819D6BB}"/>
              </a:ext>
            </a:extLst>
          </p:cNvPr>
          <p:cNvSpPr txBox="1"/>
          <p:nvPr/>
        </p:nvSpPr>
        <p:spPr>
          <a:xfrm>
            <a:off x="6930071" y="1192013"/>
            <a:ext cx="124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shí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yī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369DDC-3480-0B53-29AC-F7F4ADB85F8B}"/>
              </a:ext>
            </a:extLst>
          </p:cNvPr>
          <p:cNvSpPr txBox="1"/>
          <p:nvPr/>
        </p:nvSpPr>
        <p:spPr>
          <a:xfrm>
            <a:off x="8478755" y="1180459"/>
            <a:ext cx="1290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Shí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wǔ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161B2-DF80-CE83-5021-1CD2C0E54B8F}"/>
              </a:ext>
            </a:extLst>
          </p:cNvPr>
          <p:cNvSpPr txBox="1"/>
          <p:nvPr/>
        </p:nvSpPr>
        <p:spPr>
          <a:xfrm>
            <a:off x="632378" y="3946834"/>
            <a:ext cx="108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 say today is, we start with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-apple-system"/>
              </a:rPr>
              <a:t>jīn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-apple-system"/>
              </a:rPr>
              <a:t>tiān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3200" b="1" i="0" dirty="0" err="1">
                <a:solidFill>
                  <a:srgbClr val="FF0000"/>
                </a:solidFill>
                <a:effectLst/>
                <a:latin typeface="-apple-system"/>
              </a:rPr>
              <a:t>shì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3200" i="0" dirty="0">
                <a:effectLst/>
                <a:latin typeface="-apple-system"/>
              </a:rPr>
              <a:t>and then put the date. Please try to say today’s date using this structure. 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639421-7A70-181F-CC0F-67DC9F9A5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3300" y="731494"/>
            <a:ext cx="697249" cy="6972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92BF20-25BE-6D04-CBE7-6C26C415346F}"/>
              </a:ext>
            </a:extLst>
          </p:cNvPr>
          <p:cNvSpPr txBox="1"/>
          <p:nvPr/>
        </p:nvSpPr>
        <p:spPr>
          <a:xfrm>
            <a:off x="6456000" y="2681332"/>
            <a:ext cx="387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Today is the 15</a:t>
            </a:r>
            <a:r>
              <a:rPr lang="en-GB" sz="2000" baseline="30000" dirty="0"/>
              <a:t>th</a:t>
            </a:r>
            <a:r>
              <a:rPr lang="en-GB" sz="2000" dirty="0"/>
              <a:t> Nov 2021. 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D05E24-4146-1D35-37CB-ABE32708FA7B}"/>
              </a:ext>
            </a:extLst>
          </p:cNvPr>
          <p:cNvSpPr txBox="1"/>
          <p:nvPr/>
        </p:nvSpPr>
        <p:spPr>
          <a:xfrm>
            <a:off x="2193504" y="1603117"/>
            <a:ext cx="9171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今天是星期三。</a:t>
            </a:r>
            <a:endParaRPr lang="en-GB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8D76A-FEA9-15BA-BFFC-5689E60C8787}"/>
              </a:ext>
            </a:extLst>
          </p:cNvPr>
          <p:cNvSpPr txBox="1"/>
          <p:nvPr/>
        </p:nvSpPr>
        <p:spPr>
          <a:xfrm>
            <a:off x="153604" y="261000"/>
            <a:ext cx="3524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highlight>
                  <a:srgbClr val="FFFF00"/>
                </a:highlight>
              </a:rPr>
              <a:t>To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say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which day it is today</a:t>
            </a:r>
            <a:endParaRPr lang="en-GB" sz="2400" b="1" u="sng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8EA22-0B1F-BAEB-1A3C-46C08D278FA5}"/>
              </a:ext>
            </a:extLst>
          </p:cNvPr>
          <p:cNvSpPr txBox="1"/>
          <p:nvPr/>
        </p:nvSpPr>
        <p:spPr>
          <a:xfrm>
            <a:off x="2339664" y="1187160"/>
            <a:ext cx="4620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jīn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tiān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shì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xīng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qī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sān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402B0A6-1256-ECE5-A6E1-3E6339D6D8CE}"/>
              </a:ext>
            </a:extLst>
          </p:cNvPr>
          <p:cNvSpPr/>
          <p:nvPr/>
        </p:nvSpPr>
        <p:spPr>
          <a:xfrm>
            <a:off x="3576000" y="2639638"/>
            <a:ext cx="763265" cy="441804"/>
          </a:xfrm>
          <a:prstGeom prst="wedgeEllipseCallout">
            <a:avLst>
              <a:gd name="adj1" fmla="val -20925"/>
              <a:gd name="adj2" fmla="val -11521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DED1DBF8-85B4-C84A-CA5A-E6E366D33413}"/>
              </a:ext>
            </a:extLst>
          </p:cNvPr>
          <p:cNvSpPr/>
          <p:nvPr/>
        </p:nvSpPr>
        <p:spPr>
          <a:xfrm>
            <a:off x="734730" y="1782971"/>
            <a:ext cx="1386598" cy="441804"/>
          </a:xfrm>
          <a:prstGeom prst="wedgeEllipseCallout">
            <a:avLst>
              <a:gd name="adj1" fmla="val 95955"/>
              <a:gd name="adj2" fmla="val 4033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Today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639421-7A70-181F-CC0F-67DC9F9A5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63301" y="1123943"/>
            <a:ext cx="304800" cy="30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92BF20-25BE-6D04-CBE7-6C26C415346F}"/>
              </a:ext>
            </a:extLst>
          </p:cNvPr>
          <p:cNvSpPr txBox="1"/>
          <p:nvPr/>
        </p:nvSpPr>
        <p:spPr>
          <a:xfrm>
            <a:off x="6456000" y="2681332"/>
            <a:ext cx="387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Today is Wednesday.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6CBF01-56A7-1942-C58F-40DB0605EB69}"/>
              </a:ext>
            </a:extLst>
          </p:cNvPr>
          <p:cNvSpPr txBox="1"/>
          <p:nvPr/>
        </p:nvSpPr>
        <p:spPr>
          <a:xfrm>
            <a:off x="840000" y="4293000"/>
            <a:ext cx="1065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今天是二〇二二年五月三十一日星期二。</a:t>
            </a:r>
            <a:endParaRPr lang="en-GB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BD8F31-BE23-E9D9-896A-0866CB8C5EA3}"/>
              </a:ext>
            </a:extLst>
          </p:cNvPr>
          <p:cNvSpPr txBox="1"/>
          <p:nvPr/>
        </p:nvSpPr>
        <p:spPr>
          <a:xfrm>
            <a:off x="264000" y="3469666"/>
            <a:ext cx="56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 dirty="0"/>
              <a:t>Guess the meaning of below sentence.</a:t>
            </a:r>
            <a:endParaRPr lang="en-GB" sz="2000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8CB8AE-F85A-4F22-74B9-9380FF0A606D}"/>
              </a:ext>
            </a:extLst>
          </p:cNvPr>
          <p:cNvSpPr txBox="1"/>
          <p:nvPr/>
        </p:nvSpPr>
        <p:spPr>
          <a:xfrm>
            <a:off x="988100" y="3933000"/>
            <a:ext cx="10003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jīn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tiān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shì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èr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líng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èr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èr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nián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wǔ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yuè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sān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-apple-system"/>
              </a:rPr>
              <a:t>s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hí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yī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rì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xīng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qī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    </a:t>
            </a:r>
            <a:r>
              <a:rPr lang="en-GB" sz="2400" b="1" i="0" dirty="0" err="1">
                <a:solidFill>
                  <a:srgbClr val="FF0000"/>
                </a:solidFill>
                <a:effectLst/>
                <a:latin typeface="-apple-system"/>
              </a:rPr>
              <a:t>èr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7EA08B-C276-7F1B-77DA-293D13E6BFD8}"/>
              </a:ext>
            </a:extLst>
          </p:cNvPr>
          <p:cNvSpPr txBox="1"/>
          <p:nvPr/>
        </p:nvSpPr>
        <p:spPr>
          <a:xfrm>
            <a:off x="476669" y="5416498"/>
            <a:ext cx="108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is Tuesday, 31</a:t>
            </a:r>
            <a:r>
              <a:rPr lang="en-GB" sz="2400" baseline="30000" dirty="0"/>
              <a:t>st</a:t>
            </a:r>
            <a:r>
              <a:rPr lang="en-GB" sz="2400" dirty="0"/>
              <a:t> May</a:t>
            </a:r>
            <a:r>
              <a:rPr lang="zh-CN" altLang="en-US" sz="2400" dirty="0"/>
              <a:t> </a:t>
            </a:r>
            <a:r>
              <a:rPr lang="en-GB" altLang="zh-CN" sz="2400" dirty="0"/>
              <a:t>2022.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1C88A7-96D7-FBB2-929A-62CFABD17C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06864" y="1350547"/>
            <a:ext cx="763264" cy="763264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5CD08E-DC4B-4098-297F-54FDDDF352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40469" y="3136988"/>
            <a:ext cx="944400" cy="9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8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7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75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7CB56B-C547-84D4-0644-6688C643AA62}"/>
              </a:ext>
            </a:extLst>
          </p:cNvPr>
          <p:cNvSpPr txBox="1"/>
          <p:nvPr/>
        </p:nvSpPr>
        <p:spPr>
          <a:xfrm>
            <a:off x="153604" y="261000"/>
            <a:ext cx="352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highlight>
                  <a:srgbClr val="FFFF00"/>
                </a:highlight>
              </a:rPr>
              <a:t>To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say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my birthday is …</a:t>
            </a:r>
            <a:endParaRPr lang="en-GB" sz="2400" b="1" u="sng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F30EE-AFC9-B592-738E-2AAFA82D4FDF}"/>
              </a:ext>
            </a:extLst>
          </p:cNvPr>
          <p:cNvSpPr txBox="1"/>
          <p:nvPr/>
        </p:nvSpPr>
        <p:spPr>
          <a:xfrm>
            <a:off x="120000" y="1997438"/>
            <a:ext cx="9472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我的生日是九月十六日。你呢？</a:t>
            </a:r>
            <a:endParaRPr lang="en-GB" sz="5400" dirty="0">
              <a:highlight>
                <a:srgbClr val="FF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12C9A-D403-41FA-9ED8-ECDE0A00BDB6}"/>
              </a:ext>
            </a:extLst>
          </p:cNvPr>
          <p:cNvSpPr txBox="1"/>
          <p:nvPr/>
        </p:nvSpPr>
        <p:spPr>
          <a:xfrm>
            <a:off x="408000" y="1701000"/>
            <a:ext cx="957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de    sheng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shì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jiǔ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yuè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liù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               </a:t>
            </a:r>
            <a:r>
              <a:rPr lang="en-GB" sz="2000" i="0" dirty="0" err="1">
                <a:effectLst/>
                <a:latin typeface="-apple-system"/>
              </a:rPr>
              <a:t>nǐ</a:t>
            </a:r>
            <a:r>
              <a:rPr lang="en-GB" sz="2000" i="0" dirty="0">
                <a:effectLst/>
                <a:latin typeface="-apple-system"/>
              </a:rPr>
              <a:t>        ne</a:t>
            </a:r>
            <a:r>
              <a:rPr lang="en-GB" altLang="zh-CN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2000" dirty="0"/>
          </a:p>
        </p:txBody>
      </p:sp>
      <p:sp>
        <p:nvSpPr>
          <p:cNvPr id="10" name="Google Shape;70;gdfb399471f_0_29">
            <a:extLst>
              <a:ext uri="{FF2B5EF4-FFF2-40B4-BE49-F238E27FC236}">
                <a16:creationId xmlns:a16="http://schemas.microsoft.com/office/drawing/2014/main" id="{4CF045FE-C3FD-9A27-1ED3-19CD8D9E3493}"/>
              </a:ext>
            </a:extLst>
          </p:cNvPr>
          <p:cNvSpPr/>
          <p:nvPr/>
        </p:nvSpPr>
        <p:spPr>
          <a:xfrm>
            <a:off x="8904000" y="45000"/>
            <a:ext cx="3240000" cy="1939768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FFE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Glossary</a:t>
            </a:r>
            <a:endParaRPr sz="1600" b="1" i="1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我的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wǒ</a:t>
            </a:r>
            <a:r>
              <a:rPr lang="en-GB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my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生日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shēng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rì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birthday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是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shì</a:t>
            </a:r>
            <a:r>
              <a:rPr lang="en-GB" sz="16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am; is; are</a:t>
            </a:r>
          </a:p>
          <a:p>
            <a:pPr>
              <a:buClr>
                <a:srgbClr val="000000"/>
              </a:buClr>
              <a:buSzPts val="1400"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年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nián</a:t>
            </a:r>
            <a:r>
              <a:rPr lang="en-GB" sz="1600" b="1" i="0" dirty="0">
                <a:solidFill>
                  <a:srgbClr val="FF0000"/>
                </a:solidFill>
                <a:effectLst/>
              </a:rPr>
              <a:t> – </a:t>
            </a:r>
            <a:r>
              <a:rPr lang="en-GB" sz="1600" b="1" i="0" dirty="0">
                <a:effectLst/>
              </a:rPr>
              <a:t>year </a:t>
            </a:r>
            <a:endParaRPr lang="en-GB" altLang="zh-CN" sz="1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你呢？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nǐ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ne</a:t>
            </a:r>
            <a:r>
              <a:rPr lang="en-GB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And you?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93E2B-F867-2780-0BBD-E0C7FA42682E}"/>
              </a:ext>
            </a:extLst>
          </p:cNvPr>
          <p:cNvSpPr txBox="1"/>
          <p:nvPr/>
        </p:nvSpPr>
        <p:spPr>
          <a:xfrm>
            <a:off x="632378" y="3946834"/>
            <a:ext cx="108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0" dirty="0">
                <a:effectLst/>
                <a:latin typeface="-apple-system"/>
              </a:rPr>
              <a:t>Please try to say </a:t>
            </a:r>
            <a:r>
              <a:rPr lang="en-GB" sz="3200" dirty="0">
                <a:latin typeface="-apple-system"/>
              </a:rPr>
              <a:t>your</a:t>
            </a:r>
            <a:r>
              <a:rPr lang="zh-CN" altLang="en-US" sz="3200" dirty="0">
                <a:latin typeface="-apple-system"/>
              </a:rPr>
              <a:t> </a:t>
            </a:r>
            <a:r>
              <a:rPr lang="en-US" altLang="zh-CN" sz="3200" i="0" dirty="0">
                <a:effectLst/>
                <a:latin typeface="-apple-system"/>
              </a:rPr>
              <a:t>birthday </a:t>
            </a:r>
            <a:r>
              <a:rPr lang="en-GB" altLang="zh-CN" sz="3200" dirty="0">
                <a:latin typeface="-apple-system"/>
              </a:rPr>
              <a:t>using </a:t>
            </a:r>
            <a:r>
              <a:rPr lang="en-GB" sz="3200" i="0" dirty="0">
                <a:effectLst/>
                <a:latin typeface="-apple-system"/>
              </a:rPr>
              <a:t>this structure. 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2EE0D-6EA1-FCB0-4B07-2DB39EC7B169}"/>
              </a:ext>
            </a:extLst>
          </p:cNvPr>
          <p:cNvSpPr txBox="1"/>
          <p:nvPr/>
        </p:nvSpPr>
        <p:spPr>
          <a:xfrm>
            <a:off x="632378" y="3079445"/>
            <a:ext cx="387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My birthday is 16</a:t>
            </a:r>
            <a:r>
              <a:rPr lang="en-GB" sz="2000" baseline="30000" dirty="0"/>
              <a:t>th</a:t>
            </a:r>
            <a:r>
              <a:rPr lang="en-GB" sz="2000" dirty="0"/>
              <a:t> Sep. And you?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B95977-F73E-C519-48B4-C1304B6C1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303" y="1105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7CB56B-C547-84D4-0644-6688C643AA62}"/>
              </a:ext>
            </a:extLst>
          </p:cNvPr>
          <p:cNvSpPr txBox="1"/>
          <p:nvPr/>
        </p:nvSpPr>
        <p:spPr>
          <a:xfrm>
            <a:off x="153604" y="261000"/>
            <a:ext cx="486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highlight>
                  <a:srgbClr val="FFFF00"/>
                </a:highlight>
              </a:rPr>
              <a:t>To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say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“Today is my birthday.”</a:t>
            </a:r>
            <a:endParaRPr lang="en-GB" sz="2400" b="1" u="sng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F30EE-AFC9-B592-738E-2AAFA82D4FDF}"/>
              </a:ext>
            </a:extLst>
          </p:cNvPr>
          <p:cNvSpPr txBox="1"/>
          <p:nvPr/>
        </p:nvSpPr>
        <p:spPr>
          <a:xfrm>
            <a:off x="231418" y="2886254"/>
            <a:ext cx="9472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我的生日是九月十六日。你呢？</a:t>
            </a:r>
            <a:endParaRPr lang="en-GB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12C9A-D403-41FA-9ED8-ECDE0A00BDB6}"/>
              </a:ext>
            </a:extLst>
          </p:cNvPr>
          <p:cNvSpPr txBox="1"/>
          <p:nvPr/>
        </p:nvSpPr>
        <p:spPr>
          <a:xfrm>
            <a:off x="258772" y="2599906"/>
            <a:ext cx="957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Wǒ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de   sheng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shì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jiǔ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yuè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shí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liù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-apple-system"/>
              </a:rPr>
              <a:t>                </a:t>
            </a:r>
            <a:r>
              <a:rPr lang="en-GB" sz="2000" i="0" dirty="0" err="1">
                <a:effectLst/>
                <a:latin typeface="-apple-system"/>
              </a:rPr>
              <a:t>nǐ</a:t>
            </a:r>
            <a:r>
              <a:rPr lang="en-GB" sz="2000" i="0" dirty="0">
                <a:effectLst/>
                <a:latin typeface="-apple-system"/>
              </a:rPr>
              <a:t>       ne</a:t>
            </a:r>
            <a:r>
              <a:rPr lang="en-GB" altLang="zh-CN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2000" dirty="0"/>
          </a:p>
        </p:txBody>
      </p:sp>
      <p:sp>
        <p:nvSpPr>
          <p:cNvPr id="10" name="Google Shape;70;gdfb399471f_0_29">
            <a:extLst>
              <a:ext uri="{FF2B5EF4-FFF2-40B4-BE49-F238E27FC236}">
                <a16:creationId xmlns:a16="http://schemas.microsoft.com/office/drawing/2014/main" id="{4CF045FE-C3FD-9A27-1ED3-19CD8D9E3493}"/>
              </a:ext>
            </a:extLst>
          </p:cNvPr>
          <p:cNvSpPr/>
          <p:nvPr/>
        </p:nvSpPr>
        <p:spPr>
          <a:xfrm>
            <a:off x="8904000" y="45000"/>
            <a:ext cx="3240000" cy="1939768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FFE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Glossary</a:t>
            </a:r>
            <a:endParaRPr sz="1600" b="1" i="1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我的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wǒ</a:t>
            </a:r>
            <a:r>
              <a:rPr lang="en-GB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my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生日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shēng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rì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birthday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是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shì</a:t>
            </a:r>
            <a:r>
              <a:rPr lang="en-GB" sz="16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am; is; are</a:t>
            </a:r>
          </a:p>
          <a:p>
            <a:pPr>
              <a:buClr>
                <a:srgbClr val="000000"/>
              </a:buClr>
              <a:buSzPts val="1400"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年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nián</a:t>
            </a:r>
            <a:r>
              <a:rPr lang="en-GB" sz="1600" b="1" i="0" dirty="0">
                <a:solidFill>
                  <a:srgbClr val="FF0000"/>
                </a:solidFill>
                <a:effectLst/>
              </a:rPr>
              <a:t> – </a:t>
            </a:r>
            <a:r>
              <a:rPr lang="en-GB" sz="1600" b="1" i="0" dirty="0">
                <a:effectLst/>
              </a:rPr>
              <a:t>year </a:t>
            </a:r>
            <a:endParaRPr lang="en-GB" altLang="zh-CN" sz="1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你呢？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nǐ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ne</a:t>
            </a:r>
            <a:r>
              <a:rPr lang="en-GB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And you?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BAAA3-B907-E265-9866-221A1DD4C54F}"/>
              </a:ext>
            </a:extLst>
          </p:cNvPr>
          <p:cNvSpPr txBox="1"/>
          <p:nvPr/>
        </p:nvSpPr>
        <p:spPr>
          <a:xfrm>
            <a:off x="231418" y="1501675"/>
            <a:ext cx="9171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今天是二〇二一年十一月十五日。</a:t>
            </a:r>
            <a:endParaRPr lang="en-GB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3DFF5-A929-4407-1F9A-64DB630B61EF}"/>
              </a:ext>
            </a:extLst>
          </p:cNvPr>
          <p:cNvSpPr txBox="1"/>
          <p:nvPr/>
        </p:nvSpPr>
        <p:spPr>
          <a:xfrm>
            <a:off x="258772" y="1105021"/>
            <a:ext cx="21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dirty="0" err="1">
                <a:effectLst/>
                <a:latin typeface="-apple-system"/>
              </a:rPr>
              <a:t>jīn</a:t>
            </a:r>
            <a:r>
              <a:rPr lang="en-GB" sz="2400" i="0" dirty="0">
                <a:effectLst/>
                <a:latin typeface="-apple-system"/>
              </a:rPr>
              <a:t>  </a:t>
            </a:r>
            <a:r>
              <a:rPr lang="en-GB" sz="2400" i="0" dirty="0" err="1">
                <a:effectLst/>
                <a:latin typeface="-apple-system"/>
              </a:rPr>
              <a:t>tiān</a:t>
            </a:r>
            <a:r>
              <a:rPr lang="en-GB" sz="2400" i="0" dirty="0">
                <a:effectLst/>
                <a:latin typeface="-apple-system"/>
              </a:rPr>
              <a:t>  </a:t>
            </a:r>
            <a:r>
              <a:rPr lang="en-GB" sz="2400" i="0" dirty="0" err="1">
                <a:effectLst/>
                <a:latin typeface="-apple-system"/>
              </a:rPr>
              <a:t>shì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74824-3220-46D8-B7BF-E1A3936338C6}"/>
              </a:ext>
            </a:extLst>
          </p:cNvPr>
          <p:cNvSpPr txBox="1"/>
          <p:nvPr/>
        </p:nvSpPr>
        <p:spPr>
          <a:xfrm>
            <a:off x="7536000" y="1075514"/>
            <a:ext cx="913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dirty="0" err="1">
                <a:effectLst/>
                <a:latin typeface="-apple-system"/>
              </a:rPr>
              <a:t>rì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55E4F-6DCB-871F-AEA8-56F616CA1AD9}"/>
              </a:ext>
            </a:extLst>
          </p:cNvPr>
          <p:cNvSpPr txBox="1"/>
          <p:nvPr/>
        </p:nvSpPr>
        <p:spPr>
          <a:xfrm>
            <a:off x="4029946" y="1143425"/>
            <a:ext cx="1463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dirty="0" err="1">
                <a:effectLst/>
                <a:latin typeface="-apple-system"/>
              </a:rPr>
              <a:t>nián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3539A-C569-2611-8732-AF866FC3603F}"/>
              </a:ext>
            </a:extLst>
          </p:cNvPr>
          <p:cNvSpPr txBox="1"/>
          <p:nvPr/>
        </p:nvSpPr>
        <p:spPr>
          <a:xfrm>
            <a:off x="5829794" y="1086767"/>
            <a:ext cx="10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dirty="0" err="1">
                <a:effectLst/>
                <a:latin typeface="-apple-system"/>
              </a:rPr>
              <a:t>yuè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89CCF-1343-DD43-C1CA-8B35ABD525A5}"/>
              </a:ext>
            </a:extLst>
          </p:cNvPr>
          <p:cNvSpPr txBox="1"/>
          <p:nvPr/>
        </p:nvSpPr>
        <p:spPr>
          <a:xfrm>
            <a:off x="1990832" y="1109682"/>
            <a:ext cx="2130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dirty="0" err="1">
                <a:effectLst/>
                <a:latin typeface="-apple-system"/>
              </a:rPr>
              <a:t>èr</a:t>
            </a:r>
            <a:r>
              <a:rPr lang="en-GB" sz="2400" i="0" dirty="0">
                <a:effectLst/>
                <a:latin typeface="-apple-system"/>
              </a:rPr>
              <a:t>  </a:t>
            </a:r>
            <a:r>
              <a:rPr lang="en-GB" sz="2400" i="0" dirty="0" err="1">
                <a:effectLst/>
                <a:latin typeface="-apple-system"/>
              </a:rPr>
              <a:t>líng</a:t>
            </a:r>
            <a:r>
              <a:rPr lang="en-GB" sz="2400" i="0" dirty="0">
                <a:effectLst/>
                <a:latin typeface="-apple-system"/>
              </a:rPr>
              <a:t>   </a:t>
            </a:r>
            <a:r>
              <a:rPr lang="en-GB" sz="2400" i="0" dirty="0" err="1">
                <a:effectLst/>
                <a:latin typeface="-apple-system"/>
              </a:rPr>
              <a:t>èr</a:t>
            </a:r>
            <a:r>
              <a:rPr lang="en-GB" sz="2400" i="0" dirty="0">
                <a:effectLst/>
                <a:latin typeface="-apple-system"/>
              </a:rPr>
              <a:t>    </a:t>
            </a:r>
            <a:r>
              <a:rPr lang="en-GB" sz="2400" i="0" dirty="0" err="1">
                <a:effectLst/>
                <a:latin typeface="-apple-system"/>
              </a:rPr>
              <a:t>yī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E82CC-E730-2815-104D-B41B479D6558}"/>
              </a:ext>
            </a:extLst>
          </p:cNvPr>
          <p:cNvSpPr txBox="1"/>
          <p:nvPr/>
        </p:nvSpPr>
        <p:spPr>
          <a:xfrm>
            <a:off x="4867854" y="1137573"/>
            <a:ext cx="1247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dirty="0" err="1">
                <a:effectLst/>
                <a:latin typeface="-apple-system"/>
              </a:rPr>
              <a:t>shí</a:t>
            </a:r>
            <a:r>
              <a:rPr lang="en-GB" sz="2400" i="0" dirty="0">
                <a:effectLst/>
                <a:latin typeface="-apple-system"/>
              </a:rPr>
              <a:t>   </a:t>
            </a:r>
            <a:r>
              <a:rPr lang="en-GB" sz="2400" i="0" dirty="0" err="1">
                <a:effectLst/>
                <a:latin typeface="-apple-system"/>
              </a:rPr>
              <a:t>yī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1A513-C244-19BB-FB2A-5E0A6B47DF73}"/>
              </a:ext>
            </a:extLst>
          </p:cNvPr>
          <p:cNvSpPr txBox="1"/>
          <p:nvPr/>
        </p:nvSpPr>
        <p:spPr>
          <a:xfrm>
            <a:off x="6397863" y="1098320"/>
            <a:ext cx="1290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latin typeface="-apple-system"/>
              </a:rPr>
              <a:t>s</a:t>
            </a:r>
            <a:r>
              <a:rPr lang="en-GB" sz="2400" i="0" dirty="0" err="1">
                <a:effectLst/>
                <a:latin typeface="-apple-system"/>
              </a:rPr>
              <a:t>hí</a:t>
            </a:r>
            <a:r>
              <a:rPr lang="en-GB" sz="2400" i="0" dirty="0">
                <a:effectLst/>
                <a:latin typeface="-apple-system"/>
              </a:rPr>
              <a:t>  </a:t>
            </a:r>
            <a:r>
              <a:rPr lang="en-GB" sz="2400" i="0" dirty="0" err="1">
                <a:effectLst/>
                <a:latin typeface="-apple-system"/>
              </a:rPr>
              <a:t>wǔ</a:t>
            </a:r>
            <a:endParaRPr lang="en-GB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B7D40-DFDC-D570-793F-CB8378B0C102}"/>
              </a:ext>
            </a:extLst>
          </p:cNvPr>
          <p:cNvSpPr txBox="1"/>
          <p:nvPr/>
        </p:nvSpPr>
        <p:spPr>
          <a:xfrm>
            <a:off x="320407" y="4471665"/>
            <a:ext cx="108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With the last 2 sentences we learnt just now. Can you try to make the sentence: “Today is my birthday.”? Think 10 seconds. </a:t>
            </a:r>
          </a:p>
        </p:txBody>
      </p:sp>
    </p:spTree>
    <p:extLst>
      <p:ext uri="{BB962C8B-B14F-4D97-AF65-F5344CB8AC3E}">
        <p14:creationId xmlns:p14="http://schemas.microsoft.com/office/powerpoint/2010/main" val="104968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0B0115-DA3E-4376-6FDF-327E9B0F383D}"/>
              </a:ext>
            </a:extLst>
          </p:cNvPr>
          <p:cNvSpPr txBox="1"/>
          <p:nvPr/>
        </p:nvSpPr>
        <p:spPr>
          <a:xfrm>
            <a:off x="1488001" y="1412999"/>
            <a:ext cx="79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今天是我的生日。</a:t>
            </a:r>
            <a:endParaRPr lang="en-GB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C1B08-5BA9-21A1-7344-7FDEFB806578}"/>
              </a:ext>
            </a:extLst>
          </p:cNvPr>
          <p:cNvSpPr txBox="1"/>
          <p:nvPr/>
        </p:nvSpPr>
        <p:spPr>
          <a:xfrm>
            <a:off x="1776000" y="1197000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0" dirty="0" err="1">
                <a:effectLst/>
                <a:latin typeface="-apple-system"/>
              </a:rPr>
              <a:t>jīn</a:t>
            </a:r>
            <a:r>
              <a:rPr lang="en-GB" sz="1800" i="0" dirty="0">
                <a:effectLst/>
                <a:latin typeface="-apple-system"/>
              </a:rPr>
              <a:t>      </a:t>
            </a:r>
            <a:r>
              <a:rPr lang="en-GB" sz="1800" i="0" dirty="0" err="1">
                <a:effectLst/>
                <a:latin typeface="-apple-system"/>
              </a:rPr>
              <a:t>tiān</a:t>
            </a:r>
            <a:r>
              <a:rPr lang="en-GB" sz="1800" i="0" dirty="0">
                <a:effectLst/>
                <a:latin typeface="-apple-system"/>
              </a:rPr>
              <a:t>        </a:t>
            </a:r>
            <a:r>
              <a:rPr lang="en-GB" sz="1800" i="0" dirty="0" err="1">
                <a:effectLst/>
                <a:latin typeface="-apple-system"/>
              </a:rPr>
              <a:t>shì</a:t>
            </a:r>
            <a:r>
              <a:rPr lang="en-GB" dirty="0"/>
              <a:t>       </a:t>
            </a:r>
            <a:r>
              <a:rPr lang="en-GB" dirty="0" err="1"/>
              <a:t>w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ǒ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   de    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sh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ē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ng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     </a:t>
            </a:r>
            <a:r>
              <a:rPr lang="en-GB" sz="1800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r>
              <a:rPr lang="en-GB" sz="1800" b="0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356FC-729C-D961-C197-767E0946E7F2}"/>
              </a:ext>
            </a:extLst>
          </p:cNvPr>
          <p:cNvSpPr txBox="1"/>
          <p:nvPr/>
        </p:nvSpPr>
        <p:spPr>
          <a:xfrm>
            <a:off x="153604" y="261000"/>
            <a:ext cx="486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highlight>
                  <a:srgbClr val="FFFF00"/>
                </a:highlight>
              </a:rPr>
              <a:t>To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say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“Today is my birthday.”</a:t>
            </a:r>
            <a:endParaRPr lang="en-GB" sz="2400" b="1" u="sng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C476E-FD89-5690-AF50-2237BC0F105D}"/>
              </a:ext>
            </a:extLst>
          </p:cNvPr>
          <p:cNvSpPr txBox="1"/>
          <p:nvPr/>
        </p:nvSpPr>
        <p:spPr>
          <a:xfrm>
            <a:off x="192000" y="2967335"/>
            <a:ext cx="486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highlight>
                  <a:srgbClr val="FFFF00"/>
                </a:highlight>
              </a:rPr>
              <a:t>To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say</a:t>
            </a:r>
            <a:r>
              <a:rPr lang="zh-CN" altLang="en-US" sz="2400" b="1" u="sng" dirty="0">
                <a:highlight>
                  <a:srgbClr val="FFFF00"/>
                </a:highlight>
              </a:rPr>
              <a:t> </a:t>
            </a:r>
            <a:r>
              <a:rPr lang="en-GB" altLang="zh-CN" sz="2400" b="1" u="sng" dirty="0">
                <a:highlight>
                  <a:srgbClr val="FFFF00"/>
                </a:highlight>
              </a:rPr>
              <a:t>“Happy birthday.”</a:t>
            </a:r>
            <a:endParaRPr lang="en-GB" sz="2400" b="1" u="sng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CCE06-8E2F-5283-4FEB-E4008CEBAFFD}"/>
              </a:ext>
            </a:extLst>
          </p:cNvPr>
          <p:cNvSpPr txBox="1"/>
          <p:nvPr/>
        </p:nvSpPr>
        <p:spPr>
          <a:xfrm>
            <a:off x="1416000" y="4068872"/>
            <a:ext cx="79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生日快乐！</a:t>
            </a:r>
            <a:endParaRPr lang="en-GB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EB325-7AAF-F2AD-CCB1-ABD210AD6AF3}"/>
              </a:ext>
            </a:extLst>
          </p:cNvPr>
          <p:cNvSpPr txBox="1"/>
          <p:nvPr/>
        </p:nvSpPr>
        <p:spPr>
          <a:xfrm>
            <a:off x="1560000" y="3811002"/>
            <a:ext cx="6096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shēng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rì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kuài</a:t>
            </a:r>
            <a:r>
              <a:rPr lang="en-GB" b="0" i="0" dirty="0">
                <a:solidFill>
                  <a:srgbClr val="212529"/>
                </a:solidFill>
                <a:effectLst/>
                <a:latin typeface="-apple-system"/>
              </a:rPr>
              <a:t>        </a:t>
            </a:r>
            <a:r>
              <a:rPr lang="en-GB" b="0" i="0" dirty="0" err="1">
                <a:solidFill>
                  <a:srgbClr val="212529"/>
                </a:solidFill>
                <a:effectLst/>
                <a:latin typeface="-apple-system"/>
              </a:rPr>
              <a:t>lè</a:t>
            </a:r>
            <a:endParaRPr lang="en-GB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7C781D6-4EFE-4B4E-7444-CB79245E0F2E}"/>
              </a:ext>
            </a:extLst>
          </p:cNvPr>
          <p:cNvSpPr/>
          <p:nvPr/>
        </p:nvSpPr>
        <p:spPr>
          <a:xfrm>
            <a:off x="3144000" y="2594199"/>
            <a:ext cx="763265" cy="441804"/>
          </a:xfrm>
          <a:prstGeom prst="wedgeEllipseCallout">
            <a:avLst>
              <a:gd name="adj1" fmla="val -20925"/>
              <a:gd name="adj2" fmla="val -11521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is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97C78FC6-B5C4-CEF9-67BC-A17DF38F2B72}"/>
              </a:ext>
            </a:extLst>
          </p:cNvPr>
          <p:cNvSpPr/>
          <p:nvPr/>
        </p:nvSpPr>
        <p:spPr>
          <a:xfrm>
            <a:off x="302730" y="1737532"/>
            <a:ext cx="1386598" cy="441804"/>
          </a:xfrm>
          <a:prstGeom prst="wedgeEllipseCallout">
            <a:avLst>
              <a:gd name="adj1" fmla="val 95955"/>
              <a:gd name="adj2" fmla="val 4033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Today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Google Shape;70;gdfb399471f_0_29">
            <a:extLst>
              <a:ext uri="{FF2B5EF4-FFF2-40B4-BE49-F238E27FC236}">
                <a16:creationId xmlns:a16="http://schemas.microsoft.com/office/drawing/2014/main" id="{8C98CF69-AB50-7494-5C3A-037CBD16A2DA}"/>
              </a:ext>
            </a:extLst>
          </p:cNvPr>
          <p:cNvSpPr/>
          <p:nvPr/>
        </p:nvSpPr>
        <p:spPr>
          <a:xfrm>
            <a:off x="8472000" y="314180"/>
            <a:ext cx="3240000" cy="1939768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FFE3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Glossary</a:t>
            </a:r>
            <a:endParaRPr sz="1600" b="1" i="1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今天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jīn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tiān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i="0" dirty="0">
                <a:effectLst/>
                <a:latin typeface="-apple-system"/>
              </a:rPr>
              <a:t>– </a:t>
            </a:r>
            <a:r>
              <a:rPr lang="en-US" altLang="zh-CN" sz="1600" i="0" dirty="0">
                <a:effectLst/>
                <a:latin typeface="-apple-system"/>
              </a:rPr>
              <a:t>today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-apple-system"/>
                <a:ea typeface="Arial"/>
                <a:cs typeface="Arial"/>
                <a:sym typeface="Arial"/>
              </a:rPr>
              <a:t>是 </a:t>
            </a:r>
            <a:r>
              <a:rPr lang="en-GB" altLang="zh-CN" sz="1600" dirty="0">
                <a:latin typeface="-apple-system"/>
                <a:ea typeface="Arial"/>
                <a:cs typeface="Arial"/>
                <a:sym typeface="Arial"/>
              </a:rPr>
              <a:t>-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shì</a:t>
            </a:r>
            <a:r>
              <a:rPr lang="en-GB" sz="1600" dirty="0"/>
              <a:t> – </a:t>
            </a:r>
            <a:r>
              <a:rPr lang="en-US" altLang="zh-CN" sz="1600" dirty="0"/>
              <a:t>is; are; am</a:t>
            </a:r>
            <a:endParaRPr lang="en-GB" altLang="zh-CN" sz="16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我的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wǒ</a:t>
            </a:r>
            <a:r>
              <a:rPr lang="en-GB" altLang="zh-CN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my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生日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shēng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rì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altLang="zh-CN" sz="1600" b="1" dirty="0">
                <a:latin typeface="Arial"/>
                <a:ea typeface="Arial"/>
                <a:cs typeface="Arial"/>
                <a:sym typeface="Arial"/>
              </a:rPr>
              <a:t>birthday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 altLang="en-US" sz="1600" dirty="0">
                <a:latin typeface="Arial"/>
                <a:ea typeface="Arial"/>
                <a:cs typeface="Arial"/>
                <a:sym typeface="Arial"/>
              </a:rPr>
              <a:t>快乐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kuài</a:t>
            </a:r>
            <a:r>
              <a:rPr lang="en-GB" sz="1600" b="1" i="0" dirty="0">
                <a:solidFill>
                  <a:srgbClr val="FF0000"/>
                </a:solidFill>
                <a:effectLst/>
                <a:latin typeface="-apple-system"/>
              </a:rPr>
              <a:t>  </a:t>
            </a:r>
            <a:r>
              <a:rPr lang="en-GB" sz="1600" b="1" i="0" dirty="0" err="1">
                <a:solidFill>
                  <a:srgbClr val="FF0000"/>
                </a:solidFill>
                <a:effectLst/>
                <a:latin typeface="-apple-system"/>
              </a:rPr>
              <a:t>lè</a:t>
            </a:r>
            <a:r>
              <a:rPr lang="en-GB" altLang="zh-CN" sz="1600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altLang="zh-CN" sz="1600" b="1" dirty="0">
                <a:latin typeface="Arial"/>
                <a:ea typeface="Arial"/>
                <a:cs typeface="Arial"/>
                <a:sym typeface="Arial"/>
              </a:rPr>
              <a:t>happy</a:t>
            </a:r>
            <a:endParaRPr lang="en-GB" altLang="zh-CN" sz="16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B9DE1F-068F-917A-27B3-A1A4AA9A4545}"/>
              </a:ext>
            </a:extLst>
          </p:cNvPr>
          <p:cNvSpPr txBox="1"/>
          <p:nvPr/>
        </p:nvSpPr>
        <p:spPr>
          <a:xfrm>
            <a:off x="480000" y="5374268"/>
            <a:ext cx="108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learn to sing the “Happy Birthday!” song in Chinese on next page.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00CF56-E95E-F1C7-237F-BC2CA3299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2000" y="925298"/>
            <a:ext cx="641034" cy="6410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2B77CF-22E7-769B-9989-8FB19C9BDFF7}"/>
              </a:ext>
            </a:extLst>
          </p:cNvPr>
          <p:cNvSpPr txBox="1"/>
          <p:nvPr/>
        </p:nvSpPr>
        <p:spPr>
          <a:xfrm>
            <a:off x="4600778" y="2352273"/>
            <a:ext cx="387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Today is my birthday. 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earn Chinese Songs | Happy Birthday Song 生日快乐 Chinese/Pinyin/English lyrics Easiest Must know song">
            <a:hlinkClick r:id="" action="ppaction://media"/>
            <a:extLst>
              <a:ext uri="{FF2B5EF4-FFF2-40B4-BE49-F238E27FC236}">
                <a16:creationId xmlns:a16="http://schemas.microsoft.com/office/drawing/2014/main" id="{48467D97-CC1E-B7A1-4B7E-0190275985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1221" y="333000"/>
            <a:ext cx="10696779" cy="6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7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821</Words>
  <Application>Microsoft Office PowerPoint</Application>
  <PresentationFormat>Widescreen</PresentationFormat>
  <Paragraphs>140</Paragraphs>
  <Slides>11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-apple-system</vt:lpstr>
      <vt:lpstr>ConsoCalibri (Body)</vt:lpstr>
      <vt:lpstr>KaiTi</vt:lpstr>
      <vt:lpstr>Arial</vt:lpstr>
      <vt:lpstr>Calibri</vt:lpstr>
      <vt:lpstr>Calibri Light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qing dong</cp:lastModifiedBy>
  <cp:revision>457</cp:revision>
  <dcterms:created xsi:type="dcterms:W3CDTF">2020-05-29T10:07:00Z</dcterms:created>
  <dcterms:modified xsi:type="dcterms:W3CDTF">2022-06-12T00:38:57Z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