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96E4B20-7934-4B88-81F2-CB23E0FFA45B}" v="1" dt="2024-05-16T11:09:35.12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ustomXml" Target="../customXml/item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bi Guttner" userId="7ac0a33c-efcb-47c7-94ef-3a90658604ea" providerId="ADAL" clId="{E96E4B20-7934-4B88-81F2-CB23E0FFA45B}"/>
    <pc:docChg chg="modSld">
      <pc:chgData name="Gabi Guttner" userId="7ac0a33c-efcb-47c7-94ef-3a90658604ea" providerId="ADAL" clId="{E96E4B20-7934-4B88-81F2-CB23E0FFA45B}" dt="2024-05-16T11:09:42.130" v="270" actId="20577"/>
      <pc:docMkLst>
        <pc:docMk/>
      </pc:docMkLst>
      <pc:sldChg chg="modSp mod">
        <pc:chgData name="Gabi Guttner" userId="7ac0a33c-efcb-47c7-94ef-3a90658604ea" providerId="ADAL" clId="{E96E4B20-7934-4B88-81F2-CB23E0FFA45B}" dt="2024-05-16T11:09:42.130" v="270" actId="20577"/>
        <pc:sldMkLst>
          <pc:docMk/>
          <pc:sldMk cId="525978251" sldId="266"/>
        </pc:sldMkLst>
        <pc:spChg chg="mod">
          <ac:chgData name="Gabi Guttner" userId="7ac0a33c-efcb-47c7-94ef-3a90658604ea" providerId="ADAL" clId="{E96E4B20-7934-4B88-81F2-CB23E0FFA45B}" dt="2024-05-16T11:09:42.130" v="270" actId="20577"/>
          <ac:spMkLst>
            <pc:docMk/>
            <pc:sldMk cId="525978251" sldId="266"/>
            <ac:spMk id="6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4423" y="802298"/>
            <a:ext cx="8637073" cy="2920713"/>
          </a:xfrm>
        </p:spPr>
        <p:txBody>
          <a:bodyPr bIns="0" anchor="b">
            <a:normAutofit/>
          </a:bodyPr>
          <a:lstStyle>
            <a:lvl1pPr algn="ctr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4424" y="3724074"/>
            <a:ext cx="8637072" cy="977621"/>
          </a:xfrm>
        </p:spPr>
        <p:txBody>
          <a:bodyPr tIns="91440" bIns="91440">
            <a:normAutofit/>
          </a:bodyPr>
          <a:lstStyle>
            <a:lvl1pPr marL="0" indent="0" algn="ctr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1579" y="329307"/>
            <a:ext cx="5626774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76834" y="798973"/>
            <a:ext cx="811019" cy="503578"/>
          </a:xfrm>
        </p:spPr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162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366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7052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518654" cy="46598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35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6786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969007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4423" y="3725137"/>
            <a:ext cx="8643154" cy="1093987"/>
          </a:xfrm>
        </p:spPr>
        <p:txBody>
          <a:bodyPr tIns="91440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534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293577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488654" cy="344859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4140" y="2017343"/>
            <a:ext cx="4488654" cy="344152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0985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295603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488794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488794" cy="264445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6025" y="2023003"/>
            <a:ext cx="4488794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6025" y="2821491"/>
            <a:ext cx="4488794" cy="263737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6888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7323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5859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2961967" cy="2406518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3032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2961967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7405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blipFill dpi="0" rotWithShape="1">
              <a:blip r:embed="rId2">
                <a:alphaModFix amt="30000"/>
              </a:blip>
              <a:srcRect/>
              <a:tile tx="0" ty="0" sx="100000" sy="100000" flip="none" algn="ctr"/>
            </a:blip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extrusionH="76200" contourW="12700" prstMaterial="matte">
              <a:bevelT w="152400" h="50800" prst="softRound"/>
              <a:extrusionClr>
                <a:schemeClr val="tx2"/>
              </a:extrusionClr>
              <a:contourClr>
                <a:schemeClr val="bg2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38100" cmpd="sng">
              <a:solidFill>
                <a:schemeClr val="tx2">
                  <a:lumMod val="25000"/>
                </a:schemeClr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2"/>
            <a:ext cx="5532328" cy="1922299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50000"/>
              <a:lumOff val="50000"/>
              <a:alpha val="80000"/>
            </a:schemeClr>
          </a:solidFill>
          <a:ln w="9525" cap="sq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3200" dirty="0"/>
            </a:lvl1pPr>
          </a:lstStyle>
          <a:p>
            <a:pPr lvl="0" algn="ctr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059600"/>
            <a:ext cx="5524404" cy="2090134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809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291215" cy="104923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29121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42079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B2594E-2154-4D35-8A53-B4F0FBD88CE2}" type="datetimeFigureOut">
              <a:rPr lang="en-GB" smtClean="0"/>
              <a:t>16/05/2024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62677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BF2F0473-2184-49DC-8A9B-7AB83A5B38C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0" y="3622291"/>
            <a:ext cx="12192000" cy="2505984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>
                  <a:alpha val="8000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>
          <a:xfrm>
            <a:off x="0" y="6129338"/>
            <a:ext cx="12192000" cy="74295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0" y="6138142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102802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mailto:gabi.guttner@caterhamschool.co.uk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645" y="653771"/>
            <a:ext cx="8637073" cy="1042441"/>
          </a:xfrm>
        </p:spPr>
        <p:txBody>
          <a:bodyPr>
            <a:normAutofit/>
          </a:bodyPr>
          <a:lstStyle/>
          <a:p>
            <a:r>
              <a:rPr lang="en-GB" dirty="0"/>
              <a:t>Drama Leaders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158331" y="1696212"/>
            <a:ext cx="5651700" cy="423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70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22590" y="0"/>
            <a:ext cx="6061338" cy="1492770"/>
          </a:xfrm>
        </p:spPr>
        <p:txBody>
          <a:bodyPr anchor="ctr"/>
          <a:lstStyle/>
          <a:p>
            <a:pPr algn="ctr"/>
            <a:r>
              <a:rPr lang="en-GB" b="1" dirty="0"/>
              <a:t>Primary School Drama Club Leaders &amp; PREP LAMDA Helpers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548672" y="744914"/>
            <a:ext cx="5643328" cy="2748529"/>
          </a:xfrm>
        </p:spPr>
        <p:txBody>
          <a:bodyPr>
            <a:normAutofit/>
          </a:bodyPr>
          <a:lstStyle/>
          <a:p>
            <a:r>
              <a:rPr lang="en-GB" sz="1800" b="1" i="1" dirty="0"/>
              <a:t>Person Specification: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Enjoy working with young children. Experience would be a bonus!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Energetic, enthusiastic and creative.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Patient, supportive and encouraging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Confident and organised</a:t>
            </a:r>
          </a:p>
        </p:txBody>
      </p:sp>
      <p:pic>
        <p:nvPicPr>
          <p:cNvPr id="5" name="Picture 4" descr="A group of girls sitting on a bench&#10;&#10;Description automatically generated">
            <a:extLst>
              <a:ext uri="{FF2B5EF4-FFF2-40B4-BE49-F238E27FC236}">
                <a16:creationId xmlns:a16="http://schemas.microsoft.com/office/drawing/2014/main" id="{E09E60E3-D745-47A8-E0BE-5C8A5809CD6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69" t="5534" r="15734"/>
          <a:stretch/>
        </p:blipFill>
        <p:spPr>
          <a:xfrm>
            <a:off x="7219629" y="3689074"/>
            <a:ext cx="2570916" cy="2781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Two women sitting on a bench&#10;&#10;Description automatically generated">
            <a:extLst>
              <a:ext uri="{FF2B5EF4-FFF2-40B4-BE49-F238E27FC236}">
                <a16:creationId xmlns:a16="http://schemas.microsoft.com/office/drawing/2014/main" id="{D51155A4-EC8F-180D-AD66-5A99D0B8AD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9" t="11000" r="5492" b="22655"/>
          <a:stretch/>
        </p:blipFill>
        <p:spPr>
          <a:xfrm rot="5400000">
            <a:off x="9553913" y="4239742"/>
            <a:ext cx="2763881" cy="16625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8B12ED18-9A66-F9C3-E82A-7D804D0624D5}"/>
              </a:ext>
            </a:extLst>
          </p:cNvPr>
          <p:cNvSpPr txBox="1">
            <a:spLocks/>
          </p:cNvSpPr>
          <p:nvPr/>
        </p:nvSpPr>
        <p:spPr>
          <a:xfrm>
            <a:off x="422590" y="1197473"/>
            <a:ext cx="5599376" cy="370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dirty="0"/>
              <a:t>Role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Working with young children to improve their performance skills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Leading fun and energetic games and warm ups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Coming up with exercises and tasks for them to complete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(Drama Club) Working towards a showcase for parents</a:t>
            </a:r>
          </a:p>
        </p:txBody>
      </p:sp>
    </p:spTree>
    <p:extLst>
      <p:ext uri="{BB962C8B-B14F-4D97-AF65-F5344CB8AC3E}">
        <p14:creationId xmlns:p14="http://schemas.microsoft.com/office/powerpoint/2010/main" val="1582358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now?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267326" y="2015732"/>
            <a:ext cx="9769641" cy="3450613"/>
          </a:xfrm>
        </p:spPr>
        <p:txBody>
          <a:bodyPr/>
          <a:lstStyle/>
          <a:p>
            <a:r>
              <a:rPr lang="en-GB" dirty="0"/>
              <a:t>Write a personal statement outlining your suitability for the role (or roles!) you would like to apply for.</a:t>
            </a:r>
          </a:p>
          <a:p>
            <a:r>
              <a:rPr lang="en-GB" dirty="0"/>
              <a:t>Email it to our Director of Drama, Miss Guttner:  </a:t>
            </a:r>
            <a:r>
              <a:rPr lang="en-GB" dirty="0">
                <a:hlinkClick r:id="rId2"/>
              </a:rPr>
              <a:t>gabi.guttner@caterhamschool.co.uk</a:t>
            </a:r>
            <a:endParaRPr lang="en-GB" dirty="0"/>
          </a:p>
          <a:p>
            <a:r>
              <a:rPr lang="en-GB" dirty="0"/>
              <a:t>Deadline to apply is 4pm </a:t>
            </a:r>
            <a:r>
              <a:rPr lang="en-GB"/>
              <a:t>on Friday 5</a:t>
            </a:r>
            <a:r>
              <a:rPr lang="en-GB" baseline="30000"/>
              <a:t>th</a:t>
            </a:r>
            <a:r>
              <a:rPr lang="en-GB"/>
              <a:t> July.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25978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take on a drama leadership role?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Gives you valuable leadership experience</a:t>
            </a:r>
          </a:p>
          <a:p>
            <a:r>
              <a:rPr lang="en-GB" dirty="0"/>
              <a:t>Helps you build your organisation and time-management skills</a:t>
            </a:r>
          </a:p>
          <a:p>
            <a:r>
              <a:rPr lang="en-GB" dirty="0"/>
              <a:t>Is an excellent addition to any further education application</a:t>
            </a:r>
          </a:p>
          <a:p>
            <a:r>
              <a:rPr lang="en-GB" dirty="0"/>
              <a:t>Allows you to explore an area of interest in more depth</a:t>
            </a:r>
          </a:p>
          <a:p>
            <a:r>
              <a:rPr lang="en-GB" dirty="0"/>
              <a:t>You’re passionate about theatre and want to share your enjoyment and expertise with younger year groups</a:t>
            </a:r>
          </a:p>
          <a:p>
            <a:r>
              <a:rPr lang="en-GB" dirty="0"/>
              <a:t>It’s fun!</a:t>
            </a:r>
          </a:p>
        </p:txBody>
      </p:sp>
    </p:spTree>
    <p:extLst>
      <p:ext uri="{BB962C8B-B14F-4D97-AF65-F5344CB8AC3E}">
        <p14:creationId xmlns:p14="http://schemas.microsoft.com/office/powerpoint/2010/main" val="405629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roles are available?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9" y="2015732"/>
            <a:ext cx="9291215" cy="4128394"/>
          </a:xfrm>
        </p:spPr>
        <p:txBody>
          <a:bodyPr/>
          <a:lstStyle/>
          <a:p>
            <a:r>
              <a:rPr lang="en-GB" dirty="0"/>
              <a:t>Drama Captain(s)</a:t>
            </a:r>
          </a:p>
          <a:p>
            <a:r>
              <a:rPr lang="en-GB" dirty="0"/>
              <a:t>Tech Captain</a:t>
            </a:r>
          </a:p>
          <a:p>
            <a:r>
              <a:rPr lang="en-GB" dirty="0"/>
              <a:t>Director(s): Sixth Form Play</a:t>
            </a:r>
          </a:p>
          <a:p>
            <a:r>
              <a:rPr lang="en-GB" dirty="0"/>
              <a:t>Assistant Director: School Play</a:t>
            </a:r>
          </a:p>
          <a:p>
            <a:r>
              <a:rPr lang="en-GB" dirty="0"/>
              <a:t>Assistant Director: Lower School Musical</a:t>
            </a:r>
          </a:p>
          <a:p>
            <a:r>
              <a:rPr lang="en-GB" dirty="0"/>
              <a:t>Assistant Director: TIE Tour</a:t>
            </a:r>
          </a:p>
          <a:p>
            <a:r>
              <a:rPr lang="en-GB" dirty="0"/>
              <a:t>Primary School Drama Club Leaders</a:t>
            </a:r>
          </a:p>
        </p:txBody>
      </p:sp>
    </p:spTree>
    <p:extLst>
      <p:ext uri="{BB962C8B-B14F-4D97-AF65-F5344CB8AC3E}">
        <p14:creationId xmlns:p14="http://schemas.microsoft.com/office/powerpoint/2010/main" val="351638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67278" y="96762"/>
            <a:ext cx="3867792" cy="965713"/>
          </a:xfrm>
        </p:spPr>
        <p:txBody>
          <a:bodyPr anchor="ctr"/>
          <a:lstStyle/>
          <a:p>
            <a:pPr algn="ctr"/>
            <a:r>
              <a:rPr lang="en-GB" b="1" dirty="0"/>
              <a:t>Drama Captain(s)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5151054" y="939434"/>
            <a:ext cx="4020550" cy="2557111"/>
          </a:xfrm>
        </p:spPr>
        <p:txBody>
          <a:bodyPr>
            <a:normAutofit/>
          </a:bodyPr>
          <a:lstStyle/>
          <a:p>
            <a:r>
              <a:rPr lang="en-GB" sz="1800" b="1" i="1" dirty="0"/>
              <a:t>Person Specification: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Committed to the department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Love Drama/Performing Arts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Organised, creative, friendly and approachable!</a:t>
            </a:r>
          </a:p>
        </p:txBody>
      </p:sp>
      <p:pic>
        <p:nvPicPr>
          <p:cNvPr id="3" name="Picture 2" descr="A person and person sitting on a bench&#10;&#10;Description automatically generated">
            <a:extLst>
              <a:ext uri="{FF2B5EF4-FFF2-40B4-BE49-F238E27FC236}">
                <a16:creationId xmlns:a16="http://schemas.microsoft.com/office/drawing/2014/main" id="{35720DA7-4A51-9C4E-241B-D61354BE90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5" t="20729" r="3434" b="13367"/>
          <a:stretch/>
        </p:blipFill>
        <p:spPr>
          <a:xfrm rot="5400000">
            <a:off x="8984918" y="3034568"/>
            <a:ext cx="3587835" cy="2216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798B5EFB-1466-C93C-5261-A69B1AE95ECA}"/>
              </a:ext>
            </a:extLst>
          </p:cNvPr>
          <p:cNvSpPr txBox="1">
            <a:spLocks/>
          </p:cNvSpPr>
          <p:nvPr/>
        </p:nvSpPr>
        <p:spPr>
          <a:xfrm>
            <a:off x="698891" y="939434"/>
            <a:ext cx="4020550" cy="497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dirty="0"/>
              <a:t>Role: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Regular meetings with Miss Guttner to discuss how to improve the department, upcoming events etc.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Advertise clubs, productions etc in assemblies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Spread the drama love &amp; encourage pupils to get involved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Compere the Orchard Theatre Festival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Help with Front of House/Backstage where needed</a:t>
            </a:r>
          </a:p>
        </p:txBody>
      </p:sp>
    </p:spTree>
    <p:extLst>
      <p:ext uri="{BB962C8B-B14F-4D97-AF65-F5344CB8AC3E}">
        <p14:creationId xmlns:p14="http://schemas.microsoft.com/office/powerpoint/2010/main" val="858934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30966" y="223981"/>
            <a:ext cx="2961967" cy="973853"/>
          </a:xfrm>
        </p:spPr>
        <p:txBody>
          <a:bodyPr anchor="ctr"/>
          <a:lstStyle/>
          <a:p>
            <a:pPr algn="ctr"/>
            <a:r>
              <a:rPr lang="en-GB" b="1" dirty="0"/>
              <a:t>TECH Captain(S)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058364" y="890361"/>
            <a:ext cx="5372251" cy="3353838"/>
          </a:xfrm>
        </p:spPr>
        <p:txBody>
          <a:bodyPr>
            <a:normAutofit/>
          </a:bodyPr>
          <a:lstStyle/>
          <a:p>
            <a:r>
              <a:rPr lang="en-GB" sz="1800" b="1" i="1" dirty="0"/>
              <a:t>Person Specification: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Experience backstage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Interest in technical aspects of theatre.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Could be artistic, with an interest in making and designing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Disciplined and willing to pitch in where necessary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EA9E9F3-8E40-3E26-F004-733EEC21757C}"/>
              </a:ext>
            </a:extLst>
          </p:cNvPr>
          <p:cNvSpPr txBox="1">
            <a:spLocks/>
          </p:cNvSpPr>
          <p:nvPr/>
        </p:nvSpPr>
        <p:spPr>
          <a:xfrm>
            <a:off x="409364" y="1031797"/>
            <a:ext cx="4020550" cy="497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dirty="0"/>
              <a:t>Role: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Help run tech club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Mentor younger pupils in all things tech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Work backstage on the productions</a:t>
            </a:r>
          </a:p>
        </p:txBody>
      </p:sp>
      <p:pic>
        <p:nvPicPr>
          <p:cNvPr id="5" name="Picture 4" descr="A group of people sitting on a bench&#10;&#10;Description automatically generated">
            <a:extLst>
              <a:ext uri="{FF2B5EF4-FFF2-40B4-BE49-F238E27FC236}">
                <a16:creationId xmlns:a16="http://schemas.microsoft.com/office/drawing/2014/main" id="{C73C3EE3-100D-51BE-960D-922C5B237B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6946" y="3583709"/>
            <a:ext cx="4267200" cy="32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392863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6800" y="186391"/>
            <a:ext cx="3617127" cy="1299750"/>
          </a:xfrm>
        </p:spPr>
        <p:txBody>
          <a:bodyPr anchor="ctr"/>
          <a:lstStyle/>
          <a:p>
            <a:pPr algn="ctr"/>
            <a:r>
              <a:rPr lang="en-GB" b="1" dirty="0"/>
              <a:t>Director(s): </a:t>
            </a:r>
            <a:br>
              <a:rPr lang="en-GB" b="1" dirty="0"/>
            </a:br>
            <a:r>
              <a:rPr lang="en-GB" b="1" dirty="0"/>
              <a:t>Sixth Form Play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4601338" y="1486141"/>
            <a:ext cx="5516328" cy="3885717"/>
          </a:xfrm>
        </p:spPr>
        <p:txBody>
          <a:bodyPr>
            <a:normAutofit/>
          </a:bodyPr>
          <a:lstStyle/>
          <a:p>
            <a:r>
              <a:rPr lang="en-GB" sz="1800" b="1" i="1" dirty="0"/>
              <a:t>Person Specification: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Confident leader, ready to take charge &amp; shape a production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Performance or directing experience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Creative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Work productively with others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096DD18E-A4BC-8C29-81FA-A43AE47F3099}"/>
              </a:ext>
            </a:extLst>
          </p:cNvPr>
          <p:cNvSpPr txBox="1">
            <a:spLocks/>
          </p:cNvSpPr>
          <p:nvPr/>
        </p:nvSpPr>
        <p:spPr>
          <a:xfrm>
            <a:off x="483255" y="1486141"/>
            <a:ext cx="4020550" cy="4979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dirty="0"/>
              <a:t>Role: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Choose what to stage as the Sixth Form Play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Create a directorial concept &amp; overall vision for the production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Create a rehearsal schedule that suits the whole cast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Lead rehearsals and direct actors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Work with the tech team to design set/lighting/sound</a:t>
            </a:r>
          </a:p>
        </p:txBody>
      </p:sp>
      <p:pic>
        <p:nvPicPr>
          <p:cNvPr id="7" name="Picture 6" descr="Two women sitting on a bench&#10;&#10;Description automatically generated">
            <a:extLst>
              <a:ext uri="{FF2B5EF4-FFF2-40B4-BE49-F238E27FC236}">
                <a16:creationId xmlns:a16="http://schemas.microsoft.com/office/drawing/2014/main" id="{FFED89C2-39C8-32C0-4D71-AAC0C97F45F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97" t="18328" r="3435" b="11706"/>
          <a:stretch/>
        </p:blipFill>
        <p:spPr>
          <a:xfrm rot="5400000">
            <a:off x="9032875" y="3149317"/>
            <a:ext cx="3362613" cy="21982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995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36415" y="-550579"/>
            <a:ext cx="2961967" cy="2406518"/>
          </a:xfrm>
        </p:spPr>
        <p:txBody>
          <a:bodyPr anchor="ctr"/>
          <a:lstStyle/>
          <a:p>
            <a:pPr algn="ctr"/>
            <a:r>
              <a:rPr lang="en-GB" b="1" dirty="0"/>
              <a:t>Assistant Director: </a:t>
            </a:r>
            <a:br>
              <a:rPr lang="en-GB" b="1" dirty="0"/>
            </a:br>
            <a:r>
              <a:rPr lang="en-GB" b="1" dirty="0"/>
              <a:t>School Play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99107" y="1389058"/>
            <a:ext cx="5599376" cy="2406518"/>
          </a:xfrm>
        </p:spPr>
        <p:txBody>
          <a:bodyPr>
            <a:normAutofit/>
          </a:bodyPr>
          <a:lstStyle/>
          <a:p>
            <a:r>
              <a:rPr lang="en-GB" sz="1800" b="1" i="1" dirty="0"/>
              <a:t>Person Specification: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Keen interest in learning about directing.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Experience of performance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Be professional, discreet, reliable and supportive.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55D100E-1703-799C-D2A2-5B96EBE6801C}"/>
              </a:ext>
            </a:extLst>
          </p:cNvPr>
          <p:cNvSpPr txBox="1">
            <a:spLocks/>
          </p:cNvSpPr>
          <p:nvPr/>
        </p:nvSpPr>
        <p:spPr>
          <a:xfrm>
            <a:off x="698694" y="1389058"/>
            <a:ext cx="5599376" cy="370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dirty="0"/>
              <a:t>Role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Support the director as need be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Run rehearsals with small groups/individuals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Make notes on blocking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Stand in when actors are absent &amp; then fill them in later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Be a liaison between cast &amp; director</a:t>
            </a:r>
          </a:p>
        </p:txBody>
      </p:sp>
      <p:pic>
        <p:nvPicPr>
          <p:cNvPr id="7" name="Picture 6" descr="A person in a suit&#10;&#10;Description automatically generated">
            <a:extLst>
              <a:ext uri="{FF2B5EF4-FFF2-40B4-BE49-F238E27FC236}">
                <a16:creationId xmlns:a16="http://schemas.microsoft.com/office/drawing/2014/main" id="{82822B1A-6102-B44C-D980-DB9BE129D92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86" r="19293"/>
          <a:stretch/>
        </p:blipFill>
        <p:spPr>
          <a:xfrm>
            <a:off x="9568873" y="3695052"/>
            <a:ext cx="1924433" cy="2184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838262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88352" y="365806"/>
            <a:ext cx="5707648" cy="1259794"/>
          </a:xfrm>
        </p:spPr>
        <p:txBody>
          <a:bodyPr anchor="ctr"/>
          <a:lstStyle/>
          <a:p>
            <a:pPr algn="ctr"/>
            <a:r>
              <a:rPr lang="en-GB" b="1" dirty="0"/>
              <a:t>Assistant Director: </a:t>
            </a:r>
            <a:br>
              <a:rPr lang="en-GB" b="1" dirty="0"/>
            </a:br>
            <a:r>
              <a:rPr lang="en-GB" b="1" dirty="0"/>
              <a:t>Lower School Musical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005547" y="1444476"/>
            <a:ext cx="5617068" cy="2406519"/>
          </a:xfrm>
        </p:spPr>
        <p:txBody>
          <a:bodyPr>
            <a:normAutofit/>
          </a:bodyPr>
          <a:lstStyle/>
          <a:p>
            <a:r>
              <a:rPr lang="en-GB" sz="1800" b="1" i="1" dirty="0"/>
              <a:t>Person Specification: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Keen interest in learning about directing.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Experience of performing in a musical.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Being able to sing and/or dance would be helpful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8B27B3D-93A3-3C98-19C1-495745130597}"/>
              </a:ext>
            </a:extLst>
          </p:cNvPr>
          <p:cNvSpPr txBox="1">
            <a:spLocks/>
          </p:cNvSpPr>
          <p:nvPr/>
        </p:nvSpPr>
        <p:spPr>
          <a:xfrm>
            <a:off x="569385" y="1444476"/>
            <a:ext cx="5599376" cy="370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dirty="0"/>
              <a:t>Role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Support the director as need be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Run rehearsals with small groups/individuals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Make notes on blocking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Stand in when actors are absent &amp; then fill them in later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Be a liaison between cast &amp; director</a:t>
            </a:r>
          </a:p>
        </p:txBody>
      </p:sp>
      <p:pic>
        <p:nvPicPr>
          <p:cNvPr id="7" name="Picture 6" descr="A person sitting on a bench&#10;&#10;Description automatically generated">
            <a:extLst>
              <a:ext uri="{FF2B5EF4-FFF2-40B4-BE49-F238E27FC236}">
                <a16:creationId xmlns:a16="http://schemas.microsoft.com/office/drawing/2014/main" id="{B19B9CBF-D90D-9740-A5FA-4C44858951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13" t="29170" r="14074" b="28451"/>
          <a:stretch/>
        </p:blipFill>
        <p:spPr>
          <a:xfrm rot="5400000">
            <a:off x="8394600" y="4269587"/>
            <a:ext cx="2676520" cy="12508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 descr="A person in a suit sitting on a bench&#10;&#10;Description automatically generated">
            <a:extLst>
              <a:ext uri="{FF2B5EF4-FFF2-40B4-BE49-F238E27FC236}">
                <a16:creationId xmlns:a16="http://schemas.microsoft.com/office/drawing/2014/main" id="{751C2AAC-AEF2-96C1-82EF-B3459E7FDFC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63" t="18597" r="-269" b="21425"/>
          <a:stretch/>
        </p:blipFill>
        <p:spPr>
          <a:xfrm rot="5400000">
            <a:off x="9879618" y="4204675"/>
            <a:ext cx="2676521" cy="13806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477642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369" y="0"/>
            <a:ext cx="4999412" cy="1013842"/>
          </a:xfrm>
        </p:spPr>
        <p:txBody>
          <a:bodyPr anchor="ctr"/>
          <a:lstStyle/>
          <a:p>
            <a:pPr algn="ctr"/>
            <a:r>
              <a:rPr lang="en-GB" b="1" dirty="0"/>
              <a:t>Assistant Director: </a:t>
            </a:r>
            <a:br>
              <a:rPr lang="en-GB" b="1" dirty="0"/>
            </a:br>
            <a:r>
              <a:rPr lang="en-GB" b="1" dirty="0"/>
              <a:t>TIE TOUR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2"/>
          </p:nvPr>
        </p:nvSpPr>
        <p:spPr>
          <a:xfrm>
            <a:off x="6159760" y="833359"/>
            <a:ext cx="5742106" cy="2406519"/>
          </a:xfrm>
        </p:spPr>
        <p:txBody>
          <a:bodyPr>
            <a:normAutofit/>
          </a:bodyPr>
          <a:lstStyle/>
          <a:p>
            <a:r>
              <a:rPr lang="en-GB" sz="1800" b="1" i="1" dirty="0"/>
              <a:t>Person Specification: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Enjoy working with younger students.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Enjoy devising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Reliable, resourceful and organised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Empathetic, thoughtful and understanding</a:t>
            </a:r>
          </a:p>
        </p:txBody>
      </p:sp>
      <p:pic>
        <p:nvPicPr>
          <p:cNvPr id="5" name="Picture 4" descr="Two women sitting on a bench&#10;&#10;Description automatically generated">
            <a:extLst>
              <a:ext uri="{FF2B5EF4-FFF2-40B4-BE49-F238E27FC236}">
                <a16:creationId xmlns:a16="http://schemas.microsoft.com/office/drawing/2014/main" id="{53B4FCA9-EE31-0B4D-45B1-87E27B1505C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91" t="16600" b="19133"/>
          <a:stretch/>
        </p:blipFill>
        <p:spPr>
          <a:xfrm rot="5400000">
            <a:off x="9069152" y="3804493"/>
            <a:ext cx="3634507" cy="226020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A9EFD9D9-354F-03DD-EDE5-527085EE376C}"/>
              </a:ext>
            </a:extLst>
          </p:cNvPr>
          <p:cNvSpPr txBox="1">
            <a:spLocks/>
          </p:cNvSpPr>
          <p:nvPr/>
        </p:nvSpPr>
        <p:spPr>
          <a:xfrm>
            <a:off x="353894" y="1169764"/>
            <a:ext cx="5599376" cy="37001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None/>
              <a:defRPr sz="10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GB" sz="1800" b="1" i="1" dirty="0"/>
              <a:t>Role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Working with the Third Years to stage a piece of Theatre in Education.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Run warm-ups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Run rehearsals with small groups</a:t>
            </a:r>
          </a:p>
          <a:p>
            <a:pPr marL="285750" indent="-285750">
              <a:buFontTx/>
              <a:buChar char="-"/>
            </a:pPr>
            <a:r>
              <a:rPr lang="en-GB" sz="1800" dirty="0"/>
              <a:t>Support the director as need be</a:t>
            </a:r>
          </a:p>
        </p:txBody>
      </p:sp>
    </p:spTree>
    <p:extLst>
      <p:ext uri="{BB962C8B-B14F-4D97-AF65-F5344CB8AC3E}">
        <p14:creationId xmlns:p14="http://schemas.microsoft.com/office/powerpoint/2010/main" val="2844927223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9D5"/>
      </a:lt2>
      <a:accent1>
        <a:srgbClr val="FB8C29"/>
      </a:accent1>
      <a:accent2>
        <a:srgbClr val="F2C351"/>
      </a:accent2>
      <a:accent3>
        <a:srgbClr val="D0CBA5"/>
      </a:accent3>
      <a:accent4>
        <a:srgbClr val="A2C476"/>
      </a:accent4>
      <a:accent5>
        <a:srgbClr val="57C293"/>
      </a:accent5>
      <a:accent6>
        <a:srgbClr val="06BFDE"/>
      </a:accent6>
      <a:hlink>
        <a:srgbClr val="FBAE29"/>
      </a:hlink>
      <a:folHlink>
        <a:srgbClr val="EDC47E"/>
      </a:folHlink>
    </a:clrScheme>
    <a:fontScheme name="Gallery">
      <a:majorFont>
        <a:latin typeface="Rockwell" panose="020606030202050204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BB5F5D82-B5E9-469E-A815-C655ED4AF243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a53468-4a25-4290-b366-0d4d1bafedfc">
      <Terms xmlns="http://schemas.microsoft.com/office/infopath/2007/PartnerControls"/>
    </lcf76f155ced4ddcb4097134ff3c332f>
    <TaxCatchAll xmlns="47c7657d-3314-4fc2-bd31-7aae35797e30" xsi:nil="true"/>
    <_dlc_DocId xmlns="47c7657d-3314-4fc2-bd31-7aae35797e30">K636XKJWYQUR-1156252640-962384</_dlc_DocId>
    <_dlc_DocIdUrl xmlns="47c7657d-3314-4fc2-bd31-7aae35797e30">
      <Url>https://caterhamschool002.sharepoint.com/sites/Caterham-Shared/_layouts/15/DocIdRedir.aspx?ID=K636XKJWYQUR-1156252640-962384</Url>
      <Description>K636XKJWYQUR-1156252640-962384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B0A771859B7484CAEBEEBCB6E0392B0" ma:contentTypeVersion="17" ma:contentTypeDescription="Create a new document." ma:contentTypeScope="" ma:versionID="3b6b3a1cb37be0640af8cec4621b55e8">
  <xsd:schema xmlns:xsd="http://www.w3.org/2001/XMLSchema" xmlns:xs="http://www.w3.org/2001/XMLSchema" xmlns:p="http://schemas.microsoft.com/office/2006/metadata/properties" xmlns:ns2="47c7657d-3314-4fc2-bd31-7aae35797e30" xmlns:ns3="78a53468-4a25-4290-b366-0d4d1bafedfc" targetNamespace="http://schemas.microsoft.com/office/2006/metadata/properties" ma:root="true" ma:fieldsID="acdef4a9cfa4b36089ff0cb7b94f7b0a" ns2:_="" ns3:_="">
    <xsd:import namespace="47c7657d-3314-4fc2-bd31-7aae35797e30"/>
    <xsd:import namespace="78a53468-4a25-4290-b366-0d4d1bafedf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LengthInSeconds" minOccurs="0"/>
                <xsd:element ref="ns3:MediaServiceAutoKeyPoints" minOccurs="0"/>
                <xsd:element ref="ns3:MediaServiceKeyPoint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c7657d-3314-4fc2-bd31-7aae35797e30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dexed="true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b4c8ef94-6976-46b4-b4b9-224f362cec76}" ma:internalName="TaxCatchAll" ma:showField="CatchAllData" ma:web="47c7657d-3314-4fc2-bd31-7aae35797e3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a53468-4a25-4290-b366-0d4d1bafedf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ac060805-f3a6-43f9-9fa8-3054d43f16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5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95F46F46-2BE9-4200-A26E-02114A07FF57}">
  <ds:schemaRefs>
    <ds:schemaRef ds:uri="http://schemas.openxmlformats.org/package/2006/metadata/core-properties"/>
    <ds:schemaRef ds:uri="http://schemas.microsoft.com/office/infopath/2007/PartnerControls"/>
    <ds:schemaRef ds:uri="http://schemas.microsoft.com/office/2006/metadata/properties"/>
    <ds:schemaRef ds:uri="http://purl.org/dc/terms/"/>
    <ds:schemaRef ds:uri="http://schemas.microsoft.com/office/2006/documentManagement/types"/>
    <ds:schemaRef ds:uri="http://purl.org/dc/elements/1.1/"/>
    <ds:schemaRef ds:uri="http://www.w3.org/XML/1998/namespace"/>
    <ds:schemaRef ds:uri="75c34393-00b3-4183-bd38-006e67f53a78"/>
    <ds:schemaRef ds:uri="1ee10364-de6b-4b8f-a504-c90fe96054e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770D821-22E8-4214-BC14-76FA86E0406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0891EC-A88B-44C8-AF77-A9DBE550DF94}"/>
</file>

<file path=customXml/itemProps4.xml><?xml version="1.0" encoding="utf-8"?>
<ds:datastoreItem xmlns:ds="http://schemas.openxmlformats.org/officeDocument/2006/customXml" ds:itemID="{83F549EB-BDFF-45B6-A503-C7220BC6C07C}"/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63</TotalTime>
  <Words>631</Words>
  <Application>Microsoft Office PowerPoint</Application>
  <PresentationFormat>Widescreen</PresentationFormat>
  <Paragraphs>97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Rockwell</vt:lpstr>
      <vt:lpstr>Gallery</vt:lpstr>
      <vt:lpstr>Drama Leaders</vt:lpstr>
      <vt:lpstr>Why take on a drama leadership role?</vt:lpstr>
      <vt:lpstr>What roles are available?</vt:lpstr>
      <vt:lpstr>Drama Captain(s)</vt:lpstr>
      <vt:lpstr>TECH Captain(S)</vt:lpstr>
      <vt:lpstr>Director(s):  Sixth Form Play</vt:lpstr>
      <vt:lpstr>Assistant Director:  School Play</vt:lpstr>
      <vt:lpstr>Assistant Director:  Lower School Musical</vt:lpstr>
      <vt:lpstr>Assistant Director:  TIE TOUR</vt:lpstr>
      <vt:lpstr>Primary School Drama Club Leaders &amp; PREP LAMDA Helpers</vt:lpstr>
      <vt:lpstr>What now?</vt:lpstr>
    </vt:vector>
  </TitlesOfParts>
  <Company>Caterham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Drama Leaders</dc:title>
  <dc:creator>Gabi Guttner</dc:creator>
  <cp:lastModifiedBy>Gabi Guttner</cp:lastModifiedBy>
  <cp:revision>8</cp:revision>
  <dcterms:created xsi:type="dcterms:W3CDTF">2022-03-23T11:34:24Z</dcterms:created>
  <dcterms:modified xsi:type="dcterms:W3CDTF">2024-05-16T11:09:44Z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0x010100BB0A771859B7484CAEBEEBCB6E0392B0</vt:lpwstr>
  </property>
  <property fmtid="{D5CDD505-2E9C-101B-9397-08002B2CF9AE}" pid="3" name="MediaServiceImageTags">
    <vt:lpwstr/>
  </property>
  <property fmtid="{D5CDD505-2E9C-101B-9397-08002B2CF9AE}" pid="4" name="_dlc_DocIdItemGuid">
    <vt:lpwstr>120ece83-1727-4a58-9a9f-e2a977ad33db</vt:lpwstr>
  </property>
</Properties>
</file>